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5.xml" ContentType="application/vnd.openxmlformats-officedocument.presentationml.tags+xml"/>
  <Override PartName="/ppt/notesSlides/notesSlide20.xml" ContentType="application/vnd.openxmlformats-officedocument.presentationml.notesSlide+xml"/>
  <Override PartName="/ppt/tags/tag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27"/>
  </p:notesMasterIdLst>
  <p:sldIdLst>
    <p:sldId id="1857" r:id="rId5"/>
    <p:sldId id="1878" r:id="rId6"/>
    <p:sldId id="1879" r:id="rId7"/>
    <p:sldId id="1815" r:id="rId8"/>
    <p:sldId id="1742" r:id="rId9"/>
    <p:sldId id="1817" r:id="rId10"/>
    <p:sldId id="1830" r:id="rId11"/>
    <p:sldId id="1831" r:id="rId12"/>
    <p:sldId id="1735" r:id="rId13"/>
    <p:sldId id="1867" r:id="rId14"/>
    <p:sldId id="1891" r:id="rId15"/>
    <p:sldId id="1977" r:id="rId16"/>
    <p:sldId id="1845" r:id="rId17"/>
    <p:sldId id="1855" r:id="rId18"/>
    <p:sldId id="1823" r:id="rId19"/>
    <p:sldId id="1928" r:id="rId20"/>
    <p:sldId id="1929" r:id="rId21"/>
    <p:sldId id="1930" r:id="rId22"/>
    <p:sldId id="1931" r:id="rId23"/>
    <p:sldId id="1784" r:id="rId24"/>
    <p:sldId id="1060" r:id="rId25"/>
    <p:sldId id="1856" r:id="rId26"/>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DA6"/>
    <a:srgbClr val="7E6663"/>
    <a:srgbClr val="A5ACAF"/>
    <a:srgbClr val="F2F2F2"/>
    <a:srgbClr val="D61F32"/>
    <a:srgbClr val="163C6C"/>
    <a:srgbClr val="F8F8F8"/>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A144E-AC3E-4B9A-A4CF-3E34BF9E8D85}" v="44" dt="2025-05-07T16:28:29.476"/>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8366" autoAdjust="0"/>
  </p:normalViewPr>
  <p:slideViewPr>
    <p:cSldViewPr snapToGrid="0">
      <p:cViewPr varScale="1">
        <p:scale>
          <a:sx n="40" d="100"/>
          <a:sy n="40" d="100"/>
        </p:scale>
        <p:origin x="1642" y="2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2916DA98-B41E-4CF2-870E-7D8B455A151F}"/>
    <pc:docChg chg="undo custSel addSld delSld modSld">
      <pc:chgData name="Vickers, Libby" userId="e250baef-1418-4325-b620-0f9540a0387b" providerId="ADAL" clId="{2916DA98-B41E-4CF2-870E-7D8B455A151F}" dt="2025-04-09T13:30:16.260" v="348" actId="1036"/>
      <pc:docMkLst>
        <pc:docMk/>
      </pc:docMkLst>
      <pc:sldChg chg="delSp del mod">
        <pc:chgData name="Vickers, Libby" userId="e250baef-1418-4325-b620-0f9540a0387b" providerId="ADAL" clId="{2916DA98-B41E-4CF2-870E-7D8B455A151F}" dt="2025-04-08T14:54:26.503" v="207" actId="2696"/>
        <pc:sldMkLst>
          <pc:docMk/>
          <pc:sldMk cId="3314859971" sldId="1740"/>
        </pc:sldMkLst>
      </pc:sldChg>
      <pc:sldChg chg="addSp delSp modSp mod">
        <pc:chgData name="Vickers, Libby" userId="e250baef-1418-4325-b620-0f9540a0387b" providerId="ADAL" clId="{2916DA98-B41E-4CF2-870E-7D8B455A151F}" dt="2025-04-09T13:02:45.674" v="253" actId="1076"/>
        <pc:sldMkLst>
          <pc:docMk/>
          <pc:sldMk cId="3227494432" sldId="1742"/>
        </pc:sldMkLst>
        <pc:spChg chg="mod ord">
          <ac:chgData name="Vickers, Libby" userId="e250baef-1418-4325-b620-0f9540a0387b" providerId="ADAL" clId="{2916DA98-B41E-4CF2-870E-7D8B455A151F}" dt="2025-04-09T13:02:45.674" v="253" actId="1076"/>
          <ac:spMkLst>
            <pc:docMk/>
            <pc:sldMk cId="3227494432" sldId="1742"/>
            <ac:spMk id="10" creationId="{9354B986-8BB7-AE1F-9E32-1F202562270F}"/>
          </ac:spMkLst>
        </pc:spChg>
        <pc:picChg chg="mod">
          <ac:chgData name="Vickers, Libby" userId="e250baef-1418-4325-b620-0f9540a0387b" providerId="ADAL" clId="{2916DA98-B41E-4CF2-870E-7D8B455A151F}" dt="2025-04-09T13:02:21.982" v="250" actId="1076"/>
          <ac:picMkLst>
            <pc:docMk/>
            <pc:sldMk cId="3227494432" sldId="1742"/>
            <ac:picMk id="13" creationId="{19D43156-6770-9E22-DC12-3A3B9347C175}"/>
          </ac:picMkLst>
        </pc:picChg>
        <pc:picChg chg="mod ord">
          <ac:chgData name="Vickers, Libby" userId="e250baef-1418-4325-b620-0f9540a0387b" providerId="ADAL" clId="{2916DA98-B41E-4CF2-870E-7D8B455A151F}" dt="2025-04-09T13:01:58.236" v="249" actId="1076"/>
          <ac:picMkLst>
            <pc:docMk/>
            <pc:sldMk cId="3227494432" sldId="1742"/>
            <ac:picMk id="14" creationId="{760F8F9D-F859-34B3-B4FE-A236D7A98192}"/>
          </ac:picMkLst>
        </pc:picChg>
      </pc:sldChg>
      <pc:sldChg chg="addSp modSp mod">
        <pc:chgData name="Vickers, Libby" userId="e250baef-1418-4325-b620-0f9540a0387b" providerId="ADAL" clId="{2916DA98-B41E-4CF2-870E-7D8B455A151F}" dt="2025-04-09T13:25:24.169" v="289" actId="113"/>
        <pc:sldMkLst>
          <pc:docMk/>
          <pc:sldMk cId="741928301" sldId="1808"/>
        </pc:sldMkLst>
      </pc:sldChg>
      <pc:sldChg chg="delSp modSp mod">
        <pc:chgData name="Vickers, Libby" userId="e250baef-1418-4325-b620-0f9540a0387b" providerId="ADAL" clId="{2916DA98-B41E-4CF2-870E-7D8B455A151F}" dt="2025-04-09T13:16:27.084" v="256" actId="478"/>
        <pc:sldMkLst>
          <pc:docMk/>
          <pc:sldMk cId="1120877785" sldId="1817"/>
        </pc:sldMkLst>
      </pc:sldChg>
      <pc:sldChg chg="addSp modSp mod">
        <pc:chgData name="Vickers, Libby" userId="e250baef-1418-4325-b620-0f9540a0387b" providerId="ADAL" clId="{2916DA98-B41E-4CF2-870E-7D8B455A151F}" dt="2025-04-09T13:30:16.260" v="348" actId="1036"/>
        <pc:sldMkLst>
          <pc:docMk/>
          <pc:sldMk cId="3306182760" sldId="1831"/>
        </pc:sldMkLst>
        <pc:spChg chg="add mod">
          <ac:chgData name="Vickers, Libby" userId="e250baef-1418-4325-b620-0f9540a0387b" providerId="ADAL" clId="{2916DA98-B41E-4CF2-870E-7D8B455A151F}" dt="2025-04-09T13:28:25.239" v="316" actId="14100"/>
          <ac:spMkLst>
            <pc:docMk/>
            <pc:sldMk cId="3306182760" sldId="1831"/>
            <ac:spMk id="5" creationId="{F18F05E2-44C2-C225-F39B-1045D6561003}"/>
          </ac:spMkLst>
        </pc:spChg>
        <pc:spChg chg="add mod">
          <ac:chgData name="Vickers, Libby" userId="e250baef-1418-4325-b620-0f9540a0387b" providerId="ADAL" clId="{2916DA98-B41E-4CF2-870E-7D8B455A151F}" dt="2025-04-09T13:28:51.263" v="320" actId="1036"/>
          <ac:spMkLst>
            <pc:docMk/>
            <pc:sldMk cId="3306182760" sldId="1831"/>
            <ac:spMk id="8" creationId="{CF7B8BBA-73BC-D9D7-326E-C6029A7A373B}"/>
          </ac:spMkLst>
        </pc:spChg>
        <pc:spChg chg="add mod">
          <ac:chgData name="Vickers, Libby" userId="e250baef-1418-4325-b620-0f9540a0387b" providerId="ADAL" clId="{2916DA98-B41E-4CF2-870E-7D8B455A151F}" dt="2025-04-09T13:30:16.260" v="348" actId="1036"/>
          <ac:spMkLst>
            <pc:docMk/>
            <pc:sldMk cId="3306182760" sldId="1831"/>
            <ac:spMk id="10" creationId="{AB06A8B8-91E7-C114-E3EB-F3FD40802F47}"/>
          </ac:spMkLst>
        </pc:spChg>
      </pc:sldChg>
      <pc:sldChg chg="addSp delSp modSp mod delAnim modNotesTx">
        <pc:chgData name="Vickers, Libby" userId="e250baef-1418-4325-b620-0f9540a0387b" providerId="ADAL" clId="{2916DA98-B41E-4CF2-870E-7D8B455A151F}" dt="2025-04-08T14:23:38.397" v="178" actId="20577"/>
        <pc:sldMkLst>
          <pc:docMk/>
          <pc:sldMk cId="2011701376" sldId="1878"/>
        </pc:sldMkLst>
        <pc:picChg chg="add mod">
          <ac:chgData name="Vickers, Libby" userId="e250baef-1418-4325-b620-0f9540a0387b" providerId="ADAL" clId="{2916DA98-B41E-4CF2-870E-7D8B455A151F}" dt="2025-04-08T14:21:55.732" v="53" actId="1076"/>
          <ac:picMkLst>
            <pc:docMk/>
            <pc:sldMk cId="2011701376" sldId="1878"/>
            <ac:picMk id="3" creationId="{B5963001-118F-76B1-DFAD-09A1C792732D}"/>
          </ac:picMkLst>
        </pc:picChg>
      </pc:sldChg>
      <pc:sldChg chg="delSp modSp add del mod delAnim">
        <pc:chgData name="Vickers, Libby" userId="e250baef-1418-4325-b620-0f9540a0387b" providerId="ADAL" clId="{2916DA98-B41E-4CF2-870E-7D8B455A151F}" dt="2025-04-08T14:25:32.386" v="188" actId="2696"/>
        <pc:sldMkLst>
          <pc:docMk/>
          <pc:sldMk cId="2077177632" sldId="1879"/>
        </pc:sldMkLst>
      </pc:sldChg>
      <pc:sldChg chg="addSp delSp modSp add mod delAnim modAnim modNotesTx">
        <pc:chgData name="Vickers, Libby" userId="e250baef-1418-4325-b620-0f9540a0387b" providerId="ADAL" clId="{2916DA98-B41E-4CF2-870E-7D8B455A151F}" dt="2025-04-08T15:35:58.036" v="245" actId="14100"/>
        <pc:sldMkLst>
          <pc:docMk/>
          <pc:sldMk cId="2660448919" sldId="1879"/>
        </pc:sldMkLst>
        <pc:grpChg chg="add mod ord">
          <ac:chgData name="Vickers, Libby" userId="e250baef-1418-4325-b620-0f9540a0387b" providerId="ADAL" clId="{2916DA98-B41E-4CF2-870E-7D8B455A151F}" dt="2025-04-08T15:35:28.708" v="242" actId="1076"/>
          <ac:grpSpMkLst>
            <pc:docMk/>
            <pc:sldMk cId="2660448919" sldId="1879"/>
            <ac:grpSpMk id="15" creationId="{9F441858-D4F1-976D-1479-FB60ED799F50}"/>
          </ac:grpSpMkLst>
        </pc:grpChg>
        <pc:grpChg chg="mod">
          <ac:chgData name="Vickers, Libby" userId="e250baef-1418-4325-b620-0f9540a0387b" providerId="ADAL" clId="{2916DA98-B41E-4CF2-870E-7D8B455A151F}" dt="2025-04-08T15:34:57.139" v="237" actId="164"/>
          <ac:grpSpMkLst>
            <pc:docMk/>
            <pc:sldMk cId="2660448919" sldId="1879"/>
            <ac:grpSpMk id="33" creationId="{F5DC4240-3B3D-4A01-3C17-1A31BA00D201}"/>
          </ac:grpSpMkLst>
        </pc:grpChg>
        <pc:picChg chg="add mod">
          <ac:chgData name="Vickers, Libby" userId="e250baef-1418-4325-b620-0f9540a0387b" providerId="ADAL" clId="{2916DA98-B41E-4CF2-870E-7D8B455A151F}" dt="2025-04-08T15:35:58.036" v="245" actId="14100"/>
          <ac:picMkLst>
            <pc:docMk/>
            <pc:sldMk cId="2660448919" sldId="1879"/>
            <ac:picMk id="10" creationId="{A486A8E8-09CB-D2D5-8E3D-8922B165F397}"/>
          </ac:picMkLst>
        </pc:picChg>
        <pc:picChg chg="add mod">
          <ac:chgData name="Vickers, Libby" userId="e250baef-1418-4325-b620-0f9540a0387b" providerId="ADAL" clId="{2916DA98-B41E-4CF2-870E-7D8B455A151F}" dt="2025-04-08T15:34:57.139" v="237" actId="164"/>
          <ac:picMkLst>
            <pc:docMk/>
            <pc:sldMk cId="2660448919" sldId="1879"/>
            <ac:picMk id="14" creationId="{21C9EF02-C56F-6B14-1422-15D506E49B75}"/>
          </ac:picMkLst>
        </pc:picChg>
      </pc:sldChg>
    </pc:docChg>
  </pc:docChgLst>
  <pc:docChgLst>
    <pc:chgData name="Vickers, Libby" userId="e250baef-1418-4325-b620-0f9540a0387b" providerId="ADAL" clId="{76AA144E-AC3E-4B9A-A4CF-3E34BF9E8D85}"/>
    <pc:docChg chg="custSel addSld delSld modSld">
      <pc:chgData name="Vickers, Libby" userId="e250baef-1418-4325-b620-0f9540a0387b" providerId="ADAL" clId="{76AA144E-AC3E-4B9A-A4CF-3E34BF9E8D85}" dt="2025-05-07T16:28:53.618" v="367" actId="47"/>
      <pc:docMkLst>
        <pc:docMk/>
      </pc:docMkLst>
      <pc:sldChg chg="addSp delSp modSp mod">
        <pc:chgData name="Vickers, Libby" userId="e250baef-1418-4325-b620-0f9540a0387b" providerId="ADAL" clId="{76AA144E-AC3E-4B9A-A4CF-3E34BF9E8D85}" dt="2025-04-30T18:46:05.139" v="121" actId="167"/>
        <pc:sldMkLst>
          <pc:docMk/>
          <pc:sldMk cId="3227494432" sldId="1742"/>
        </pc:sldMkLst>
        <pc:spChg chg="mod">
          <ac:chgData name="Vickers, Libby" userId="e250baef-1418-4325-b620-0f9540a0387b" providerId="ADAL" clId="{76AA144E-AC3E-4B9A-A4CF-3E34BF9E8D85}" dt="2025-04-30T18:45:55.303" v="119"/>
          <ac:spMkLst>
            <pc:docMk/>
            <pc:sldMk cId="3227494432" sldId="1742"/>
            <ac:spMk id="6" creationId="{5E76EDCC-D85F-0089-0480-38B7E6D7AD7B}"/>
          </ac:spMkLst>
        </pc:spChg>
        <pc:spChg chg="mod">
          <ac:chgData name="Vickers, Libby" userId="e250baef-1418-4325-b620-0f9540a0387b" providerId="ADAL" clId="{76AA144E-AC3E-4B9A-A4CF-3E34BF9E8D85}" dt="2025-04-30T18:45:55.303" v="119"/>
          <ac:spMkLst>
            <pc:docMk/>
            <pc:sldMk cId="3227494432" sldId="1742"/>
            <ac:spMk id="12" creationId="{03A37124-D0D9-00C5-F769-5A81AAC49C3E}"/>
          </ac:spMkLst>
        </pc:spChg>
        <pc:spChg chg="mod">
          <ac:chgData name="Vickers, Libby" userId="e250baef-1418-4325-b620-0f9540a0387b" providerId="ADAL" clId="{76AA144E-AC3E-4B9A-A4CF-3E34BF9E8D85}" dt="2025-04-30T18:45:55.303" v="119"/>
          <ac:spMkLst>
            <pc:docMk/>
            <pc:sldMk cId="3227494432" sldId="1742"/>
            <ac:spMk id="41" creationId="{AEFC15BA-6BAD-D511-23C8-7FA1E38D957B}"/>
          </ac:spMkLst>
        </pc:spChg>
        <pc:spChg chg="mod">
          <ac:chgData name="Vickers, Libby" userId="e250baef-1418-4325-b620-0f9540a0387b" providerId="ADAL" clId="{76AA144E-AC3E-4B9A-A4CF-3E34BF9E8D85}" dt="2025-04-30T18:45:55.303" v="119"/>
          <ac:spMkLst>
            <pc:docMk/>
            <pc:sldMk cId="3227494432" sldId="1742"/>
            <ac:spMk id="42" creationId="{78F1458A-53C1-BA91-BCCD-2A9E10879427}"/>
          </ac:spMkLst>
        </pc:spChg>
        <pc:spChg chg="mod">
          <ac:chgData name="Vickers, Libby" userId="e250baef-1418-4325-b620-0f9540a0387b" providerId="ADAL" clId="{76AA144E-AC3E-4B9A-A4CF-3E34BF9E8D85}" dt="2025-04-30T18:45:55.303" v="119"/>
          <ac:spMkLst>
            <pc:docMk/>
            <pc:sldMk cId="3227494432" sldId="1742"/>
            <ac:spMk id="43" creationId="{08BAA87D-A693-6349-6F93-0D0CBF39F821}"/>
          </ac:spMkLst>
        </pc:spChg>
        <pc:spChg chg="mod">
          <ac:chgData name="Vickers, Libby" userId="e250baef-1418-4325-b620-0f9540a0387b" providerId="ADAL" clId="{76AA144E-AC3E-4B9A-A4CF-3E34BF9E8D85}" dt="2025-04-30T18:45:55.303" v="119"/>
          <ac:spMkLst>
            <pc:docMk/>
            <pc:sldMk cId="3227494432" sldId="1742"/>
            <ac:spMk id="46" creationId="{3265AD2C-ECAF-D726-8E0A-B96E04CA5F38}"/>
          </ac:spMkLst>
        </pc:spChg>
        <pc:grpChg chg="mod ord">
          <ac:chgData name="Vickers, Libby" userId="e250baef-1418-4325-b620-0f9540a0387b" providerId="ADAL" clId="{76AA144E-AC3E-4B9A-A4CF-3E34BF9E8D85}" dt="2025-04-30T18:46:05.139" v="121" actId="167"/>
          <ac:grpSpMkLst>
            <pc:docMk/>
            <pc:sldMk cId="3227494432" sldId="1742"/>
            <ac:grpSpMk id="2" creationId="{3B4C7B6F-9D13-4915-50D2-BA90B1CABA4A}"/>
          </ac:grpSpMkLst>
        </pc:grpChg>
        <pc:picChg chg="mod">
          <ac:chgData name="Vickers, Libby" userId="e250baef-1418-4325-b620-0f9540a0387b" providerId="ADAL" clId="{76AA144E-AC3E-4B9A-A4CF-3E34BF9E8D85}" dt="2025-04-30T18:45:55.303" v="119"/>
          <ac:picMkLst>
            <pc:docMk/>
            <pc:sldMk cId="3227494432" sldId="1742"/>
            <ac:picMk id="37" creationId="{604A92E3-6CD2-7CE9-5CF6-A08119F56A4F}"/>
          </ac:picMkLst>
        </pc:picChg>
        <pc:picChg chg="mod">
          <ac:chgData name="Vickers, Libby" userId="e250baef-1418-4325-b620-0f9540a0387b" providerId="ADAL" clId="{76AA144E-AC3E-4B9A-A4CF-3E34BF9E8D85}" dt="2025-04-30T18:45:55.303" v="119"/>
          <ac:picMkLst>
            <pc:docMk/>
            <pc:sldMk cId="3227494432" sldId="1742"/>
            <ac:picMk id="40" creationId="{8D090CF0-852D-904F-75FC-430C59D3ED9E}"/>
          </ac:picMkLst>
        </pc:picChg>
        <pc:picChg chg="mod">
          <ac:chgData name="Vickers, Libby" userId="e250baef-1418-4325-b620-0f9540a0387b" providerId="ADAL" clId="{76AA144E-AC3E-4B9A-A4CF-3E34BF9E8D85}" dt="2025-04-30T18:45:55.303" v="119"/>
          <ac:picMkLst>
            <pc:docMk/>
            <pc:sldMk cId="3227494432" sldId="1742"/>
            <ac:picMk id="44" creationId="{7291D5B0-C20F-82A8-2122-19D2DF646224}"/>
          </ac:picMkLst>
        </pc:picChg>
        <pc:picChg chg="mod">
          <ac:chgData name="Vickers, Libby" userId="e250baef-1418-4325-b620-0f9540a0387b" providerId="ADAL" clId="{76AA144E-AC3E-4B9A-A4CF-3E34BF9E8D85}" dt="2025-04-30T18:45:55.303" v="119"/>
          <ac:picMkLst>
            <pc:docMk/>
            <pc:sldMk cId="3227494432" sldId="1742"/>
            <ac:picMk id="45" creationId="{E76E03CE-F391-47CF-A54D-9AE0B3170FB9}"/>
          </ac:picMkLst>
        </pc:picChg>
      </pc:sldChg>
      <pc:sldChg chg="addSp delSp modSp mod">
        <pc:chgData name="Vickers, Libby" userId="e250baef-1418-4325-b620-0f9540a0387b" providerId="ADAL" clId="{76AA144E-AC3E-4B9A-A4CF-3E34BF9E8D85}" dt="2025-04-23T16:35:26.892" v="60" actId="167"/>
        <pc:sldMkLst>
          <pc:docMk/>
          <pc:sldMk cId="3047164140" sldId="1784"/>
        </pc:sldMkLst>
        <pc:spChg chg="mod">
          <ac:chgData name="Vickers, Libby" userId="e250baef-1418-4325-b620-0f9540a0387b" providerId="ADAL" clId="{76AA144E-AC3E-4B9A-A4CF-3E34BF9E8D85}" dt="2025-04-23T16:35:20.269" v="59"/>
          <ac:spMkLst>
            <pc:docMk/>
            <pc:sldMk cId="3047164140" sldId="1784"/>
            <ac:spMk id="11" creationId="{9B1375AB-19E0-17BB-D496-959E11D9569D}"/>
          </ac:spMkLst>
        </pc:spChg>
        <pc:spChg chg="mod">
          <ac:chgData name="Vickers, Libby" userId="e250baef-1418-4325-b620-0f9540a0387b" providerId="ADAL" clId="{76AA144E-AC3E-4B9A-A4CF-3E34BF9E8D85}" dt="2025-04-23T16:35:20.269" v="59"/>
          <ac:spMkLst>
            <pc:docMk/>
            <pc:sldMk cId="3047164140" sldId="1784"/>
            <ac:spMk id="24" creationId="{E644240F-6C67-6CAF-94E1-9734C4F3E6DD}"/>
          </ac:spMkLst>
        </pc:spChg>
        <pc:spChg chg="mod">
          <ac:chgData name="Vickers, Libby" userId="e250baef-1418-4325-b620-0f9540a0387b" providerId="ADAL" clId="{76AA144E-AC3E-4B9A-A4CF-3E34BF9E8D85}" dt="2025-04-23T16:35:20.269" v="59"/>
          <ac:spMkLst>
            <pc:docMk/>
            <pc:sldMk cId="3047164140" sldId="1784"/>
            <ac:spMk id="25" creationId="{A4A6BFBD-EE01-D162-853E-03E2AB042F22}"/>
          </ac:spMkLst>
        </pc:spChg>
        <pc:spChg chg="mod">
          <ac:chgData name="Vickers, Libby" userId="e250baef-1418-4325-b620-0f9540a0387b" providerId="ADAL" clId="{76AA144E-AC3E-4B9A-A4CF-3E34BF9E8D85}" dt="2025-04-23T16:35:20.269" v="59"/>
          <ac:spMkLst>
            <pc:docMk/>
            <pc:sldMk cId="3047164140" sldId="1784"/>
            <ac:spMk id="26" creationId="{650E8DB2-5A09-C48F-C5E7-6DE364B07C1D}"/>
          </ac:spMkLst>
        </pc:spChg>
        <pc:spChg chg="mod">
          <ac:chgData name="Vickers, Libby" userId="e250baef-1418-4325-b620-0f9540a0387b" providerId="ADAL" clId="{76AA144E-AC3E-4B9A-A4CF-3E34BF9E8D85}" dt="2025-04-23T16:35:20.269" v="59"/>
          <ac:spMkLst>
            <pc:docMk/>
            <pc:sldMk cId="3047164140" sldId="1784"/>
            <ac:spMk id="29" creationId="{112D81A9-C978-88DA-D685-F8E5A34C2CC7}"/>
          </ac:spMkLst>
        </pc:spChg>
        <pc:grpChg chg="ord">
          <ac:chgData name="Vickers, Libby" userId="e250baef-1418-4325-b620-0f9540a0387b" providerId="ADAL" clId="{76AA144E-AC3E-4B9A-A4CF-3E34BF9E8D85}" dt="2025-04-23T16:35:26.892" v="60" actId="167"/>
          <ac:grpSpMkLst>
            <pc:docMk/>
            <pc:sldMk cId="3047164140" sldId="1784"/>
            <ac:grpSpMk id="7" creationId="{5BB27F87-3226-D667-8034-854AA6B7BCDF}"/>
          </ac:grpSpMkLst>
        </pc:grpChg>
        <pc:picChg chg="mod">
          <ac:chgData name="Vickers, Libby" userId="e250baef-1418-4325-b620-0f9540a0387b" providerId="ADAL" clId="{76AA144E-AC3E-4B9A-A4CF-3E34BF9E8D85}" dt="2025-04-23T16:35:20.269" v="59"/>
          <ac:picMkLst>
            <pc:docMk/>
            <pc:sldMk cId="3047164140" sldId="1784"/>
            <ac:picMk id="18" creationId="{074EA4C0-9D26-EABC-09A4-5753AED6C6DE}"/>
          </ac:picMkLst>
        </pc:picChg>
        <pc:picChg chg="mod">
          <ac:chgData name="Vickers, Libby" userId="e250baef-1418-4325-b620-0f9540a0387b" providerId="ADAL" clId="{76AA144E-AC3E-4B9A-A4CF-3E34BF9E8D85}" dt="2025-04-23T16:35:20.269" v="59"/>
          <ac:picMkLst>
            <pc:docMk/>
            <pc:sldMk cId="3047164140" sldId="1784"/>
            <ac:picMk id="19" creationId="{F9AF11F3-BFF6-DA5B-19D9-01757E16C826}"/>
          </ac:picMkLst>
        </pc:picChg>
        <pc:picChg chg="mod">
          <ac:chgData name="Vickers, Libby" userId="e250baef-1418-4325-b620-0f9540a0387b" providerId="ADAL" clId="{76AA144E-AC3E-4B9A-A4CF-3E34BF9E8D85}" dt="2025-04-23T16:35:20.269" v="59"/>
          <ac:picMkLst>
            <pc:docMk/>
            <pc:sldMk cId="3047164140" sldId="1784"/>
            <ac:picMk id="21" creationId="{BAE090DF-5087-C570-3C6B-02FD10F9492D}"/>
          </ac:picMkLst>
        </pc:picChg>
        <pc:picChg chg="mod">
          <ac:chgData name="Vickers, Libby" userId="e250baef-1418-4325-b620-0f9540a0387b" providerId="ADAL" clId="{76AA144E-AC3E-4B9A-A4CF-3E34BF9E8D85}" dt="2025-04-23T16:35:20.269" v="59"/>
          <ac:picMkLst>
            <pc:docMk/>
            <pc:sldMk cId="3047164140" sldId="1784"/>
            <ac:picMk id="23" creationId="{3FD5AABB-0E68-CCE1-3988-80E1F4AC5942}"/>
          </ac:picMkLst>
        </pc:picChg>
        <pc:picChg chg="mod">
          <ac:chgData name="Vickers, Libby" userId="e250baef-1418-4325-b620-0f9540a0387b" providerId="ADAL" clId="{76AA144E-AC3E-4B9A-A4CF-3E34BF9E8D85}" dt="2025-04-23T16:35:20.269" v="59"/>
          <ac:picMkLst>
            <pc:docMk/>
            <pc:sldMk cId="3047164140" sldId="1784"/>
            <ac:picMk id="27" creationId="{5A06F3C4-6F43-5DDC-D615-FC86E4CCD9DD}"/>
          </ac:picMkLst>
        </pc:picChg>
      </pc:sldChg>
      <pc:sldChg chg="del">
        <pc:chgData name="Vickers, Libby" userId="e250baef-1418-4325-b620-0f9540a0387b" providerId="ADAL" clId="{76AA144E-AC3E-4B9A-A4CF-3E34BF9E8D85}" dt="2025-05-07T16:25:34.619" v="365" actId="2696"/>
        <pc:sldMkLst>
          <pc:docMk/>
          <pc:sldMk cId="741928301" sldId="1808"/>
        </pc:sldMkLst>
      </pc:sldChg>
      <pc:sldChg chg="del">
        <pc:chgData name="Vickers, Libby" userId="e250baef-1418-4325-b620-0f9540a0387b" providerId="ADAL" clId="{76AA144E-AC3E-4B9A-A4CF-3E34BF9E8D85}" dt="2025-04-23T16:31:59.985" v="1" actId="47"/>
        <pc:sldMkLst>
          <pc:docMk/>
          <pc:sldMk cId="517925345" sldId="1812"/>
        </pc:sldMkLst>
      </pc:sldChg>
      <pc:sldChg chg="addSp delSp modSp mod delAnim">
        <pc:chgData name="Vickers, Libby" userId="e250baef-1418-4325-b620-0f9540a0387b" providerId="ADAL" clId="{76AA144E-AC3E-4B9A-A4CF-3E34BF9E8D85}" dt="2025-04-30T19:01:17.533" v="332" actId="167"/>
        <pc:sldMkLst>
          <pc:docMk/>
          <pc:sldMk cId="1120877785" sldId="1817"/>
        </pc:sldMkLst>
        <pc:spChg chg="mod">
          <ac:chgData name="Vickers, Libby" userId="e250baef-1418-4325-b620-0f9540a0387b" providerId="ADAL" clId="{76AA144E-AC3E-4B9A-A4CF-3E34BF9E8D85}" dt="2025-04-30T19:01:06.139" v="331"/>
          <ac:spMkLst>
            <pc:docMk/>
            <pc:sldMk cId="1120877785" sldId="1817"/>
            <ac:spMk id="12" creationId="{9CE50FB2-DF7B-833B-9D9B-54CBEC687E98}"/>
          </ac:spMkLst>
        </pc:spChg>
        <pc:spChg chg="mod">
          <ac:chgData name="Vickers, Libby" userId="e250baef-1418-4325-b620-0f9540a0387b" providerId="ADAL" clId="{76AA144E-AC3E-4B9A-A4CF-3E34BF9E8D85}" dt="2025-04-30T19:01:06.139" v="331"/>
          <ac:spMkLst>
            <pc:docMk/>
            <pc:sldMk cId="1120877785" sldId="1817"/>
            <ac:spMk id="13" creationId="{F6439134-24E5-BA42-F0C4-49C246401DB3}"/>
          </ac:spMkLst>
        </pc:spChg>
        <pc:spChg chg="mod">
          <ac:chgData name="Vickers, Libby" userId="e250baef-1418-4325-b620-0f9540a0387b" providerId="ADAL" clId="{76AA144E-AC3E-4B9A-A4CF-3E34BF9E8D85}" dt="2025-04-30T19:01:06.139" v="331"/>
          <ac:spMkLst>
            <pc:docMk/>
            <pc:sldMk cId="1120877785" sldId="1817"/>
            <ac:spMk id="14" creationId="{5BD0E5B7-F918-7D1E-DD22-560D6E7F5C00}"/>
          </ac:spMkLst>
        </pc:spChg>
        <pc:grpChg chg="add mod ord">
          <ac:chgData name="Vickers, Libby" userId="e250baef-1418-4325-b620-0f9540a0387b" providerId="ADAL" clId="{76AA144E-AC3E-4B9A-A4CF-3E34BF9E8D85}" dt="2025-04-30T19:01:17.533" v="332" actId="167"/>
          <ac:grpSpMkLst>
            <pc:docMk/>
            <pc:sldMk cId="1120877785" sldId="1817"/>
            <ac:grpSpMk id="7" creationId="{F45510F6-8C8A-8B68-A2C3-160BFFBA9C7B}"/>
          </ac:grpSpMkLst>
        </pc:grpChg>
        <pc:picChg chg="mod">
          <ac:chgData name="Vickers, Libby" userId="e250baef-1418-4325-b620-0f9540a0387b" providerId="ADAL" clId="{76AA144E-AC3E-4B9A-A4CF-3E34BF9E8D85}" dt="2025-04-30T19:01:06.139" v="331"/>
          <ac:picMkLst>
            <pc:docMk/>
            <pc:sldMk cId="1120877785" sldId="1817"/>
            <ac:picMk id="9" creationId="{CAD5DCEF-F301-8523-0508-73F339AF36B4}"/>
          </ac:picMkLst>
        </pc:picChg>
        <pc:picChg chg="ord">
          <ac:chgData name="Vickers, Libby" userId="e250baef-1418-4325-b620-0f9540a0387b" providerId="ADAL" clId="{76AA144E-AC3E-4B9A-A4CF-3E34BF9E8D85}" dt="2025-04-30T18:54:22.752" v="266" actId="166"/>
          <ac:picMkLst>
            <pc:docMk/>
            <pc:sldMk cId="1120877785" sldId="1817"/>
            <ac:picMk id="10" creationId="{0B8189ED-331D-2A32-FC3D-8C3F63E6775B}"/>
          </ac:picMkLst>
        </pc:picChg>
        <pc:picChg chg="mod">
          <ac:chgData name="Vickers, Libby" userId="e250baef-1418-4325-b620-0f9540a0387b" providerId="ADAL" clId="{76AA144E-AC3E-4B9A-A4CF-3E34BF9E8D85}" dt="2025-04-30T19:01:06.139" v="331"/>
          <ac:picMkLst>
            <pc:docMk/>
            <pc:sldMk cId="1120877785" sldId="1817"/>
            <ac:picMk id="11" creationId="{CFE947D2-2350-A537-FB0E-7BE2AE14B541}"/>
          </ac:picMkLst>
        </pc:picChg>
        <pc:cxnChg chg="ord">
          <ac:chgData name="Vickers, Libby" userId="e250baef-1418-4325-b620-0f9540a0387b" providerId="ADAL" clId="{76AA144E-AC3E-4B9A-A4CF-3E34BF9E8D85}" dt="2025-04-30T18:54:28.169" v="267" actId="166"/>
          <ac:cxnSpMkLst>
            <pc:docMk/>
            <pc:sldMk cId="1120877785" sldId="1817"/>
            <ac:cxnSpMk id="15" creationId="{4C469896-670B-ADF0-9454-805A3A59C803}"/>
          </ac:cxnSpMkLst>
        </pc:cxnChg>
      </pc:sldChg>
      <pc:sldChg chg="del">
        <pc:chgData name="Vickers, Libby" userId="e250baef-1418-4325-b620-0f9540a0387b" providerId="ADAL" clId="{76AA144E-AC3E-4B9A-A4CF-3E34BF9E8D85}" dt="2025-04-23T16:31:59.985" v="1" actId="47"/>
        <pc:sldMkLst>
          <pc:docMk/>
          <pc:sldMk cId="4203074738" sldId="1822"/>
        </pc:sldMkLst>
      </pc:sldChg>
      <pc:sldChg chg="del">
        <pc:chgData name="Vickers, Libby" userId="e250baef-1418-4325-b620-0f9540a0387b" providerId="ADAL" clId="{76AA144E-AC3E-4B9A-A4CF-3E34BF9E8D85}" dt="2025-05-07T16:28:53.618" v="367" actId="47"/>
        <pc:sldMkLst>
          <pc:docMk/>
          <pc:sldMk cId="1896531434" sldId="1824"/>
        </pc:sldMkLst>
      </pc:sldChg>
      <pc:sldChg chg="del">
        <pc:chgData name="Vickers, Libby" userId="e250baef-1418-4325-b620-0f9540a0387b" providerId="ADAL" clId="{76AA144E-AC3E-4B9A-A4CF-3E34BF9E8D85}" dt="2025-05-07T16:28:53.618" v="367" actId="47"/>
        <pc:sldMkLst>
          <pc:docMk/>
          <pc:sldMk cId="1638830475" sldId="1827"/>
        </pc:sldMkLst>
      </pc:sldChg>
      <pc:sldChg chg="del">
        <pc:chgData name="Vickers, Libby" userId="e250baef-1418-4325-b620-0f9540a0387b" providerId="ADAL" clId="{76AA144E-AC3E-4B9A-A4CF-3E34BF9E8D85}" dt="2025-05-07T16:28:53.618" v="367" actId="47"/>
        <pc:sldMkLst>
          <pc:docMk/>
          <pc:sldMk cId="712630783" sldId="1828"/>
        </pc:sldMkLst>
      </pc:sldChg>
      <pc:sldChg chg="del">
        <pc:chgData name="Vickers, Libby" userId="e250baef-1418-4325-b620-0f9540a0387b" providerId="ADAL" clId="{76AA144E-AC3E-4B9A-A4CF-3E34BF9E8D85}" dt="2025-05-07T16:28:53.618" v="367" actId="47"/>
        <pc:sldMkLst>
          <pc:docMk/>
          <pc:sldMk cId="1546381347" sldId="1829"/>
        </pc:sldMkLst>
      </pc:sldChg>
      <pc:sldChg chg="addSp delSp modSp mod">
        <pc:chgData name="Vickers, Libby" userId="e250baef-1418-4325-b620-0f9540a0387b" providerId="ADAL" clId="{76AA144E-AC3E-4B9A-A4CF-3E34BF9E8D85}" dt="2025-04-30T19:02:33.920" v="339" actId="1076"/>
        <pc:sldMkLst>
          <pc:docMk/>
          <pc:sldMk cId="569157709" sldId="1830"/>
        </pc:sldMkLst>
        <pc:spChg chg="add mod">
          <ac:chgData name="Vickers, Libby" userId="e250baef-1418-4325-b620-0f9540a0387b" providerId="ADAL" clId="{76AA144E-AC3E-4B9A-A4CF-3E34BF9E8D85}" dt="2025-04-30T19:00:54.358" v="329" actId="164"/>
          <ac:spMkLst>
            <pc:docMk/>
            <pc:sldMk cId="569157709" sldId="1830"/>
            <ac:spMk id="11" creationId="{63575187-6DC3-64EE-A50D-CED6A8F8381E}"/>
          </ac:spMkLst>
        </pc:spChg>
        <pc:spChg chg="add mod">
          <ac:chgData name="Vickers, Libby" userId="e250baef-1418-4325-b620-0f9540a0387b" providerId="ADAL" clId="{76AA144E-AC3E-4B9A-A4CF-3E34BF9E8D85}" dt="2025-04-30T19:00:54.358" v="329" actId="164"/>
          <ac:spMkLst>
            <pc:docMk/>
            <pc:sldMk cId="569157709" sldId="1830"/>
            <ac:spMk id="12" creationId="{EE187BDA-C0CD-1622-04BC-2665D2475AC9}"/>
          </ac:spMkLst>
        </pc:spChg>
        <pc:spChg chg="mod">
          <ac:chgData name="Vickers, Libby" userId="e250baef-1418-4325-b620-0f9540a0387b" providerId="ADAL" clId="{76AA144E-AC3E-4B9A-A4CF-3E34BF9E8D85}" dt="2025-04-30T19:02:16.614" v="336" actId="1076"/>
          <ac:spMkLst>
            <pc:docMk/>
            <pc:sldMk cId="569157709" sldId="1830"/>
            <ac:spMk id="13" creationId="{87D5FB90-6946-55D8-B510-F08649D91715}"/>
          </ac:spMkLst>
        </pc:spChg>
        <pc:spChg chg="add mod">
          <ac:chgData name="Vickers, Libby" userId="e250baef-1418-4325-b620-0f9540a0387b" providerId="ADAL" clId="{76AA144E-AC3E-4B9A-A4CF-3E34BF9E8D85}" dt="2025-04-30T19:00:54.358" v="329" actId="164"/>
          <ac:spMkLst>
            <pc:docMk/>
            <pc:sldMk cId="569157709" sldId="1830"/>
            <ac:spMk id="14" creationId="{1F38C19F-FE3D-FFC8-A016-94890D7982AB}"/>
          </ac:spMkLst>
        </pc:spChg>
        <pc:grpChg chg="add mod ord">
          <ac:chgData name="Vickers, Libby" userId="e250baef-1418-4325-b620-0f9540a0387b" providerId="ADAL" clId="{76AA144E-AC3E-4B9A-A4CF-3E34BF9E8D85}" dt="2025-04-30T19:01:52.673" v="335" actId="1076"/>
          <ac:grpSpMkLst>
            <pc:docMk/>
            <pc:sldMk cId="569157709" sldId="1830"/>
            <ac:grpSpMk id="15" creationId="{A5795321-6A82-F111-C940-B005644EBCFD}"/>
          </ac:grpSpMkLst>
        </pc:grpChg>
        <pc:picChg chg="mod">
          <ac:chgData name="Vickers, Libby" userId="e250baef-1418-4325-b620-0f9540a0387b" providerId="ADAL" clId="{76AA144E-AC3E-4B9A-A4CF-3E34BF9E8D85}" dt="2025-04-30T19:02:33.920" v="339" actId="1076"/>
          <ac:picMkLst>
            <pc:docMk/>
            <pc:sldMk cId="569157709" sldId="1830"/>
            <ac:picMk id="4" creationId="{8FB9E06D-E8B7-39EC-137C-CCB93BFCC46A}"/>
          </ac:picMkLst>
        </pc:picChg>
        <pc:picChg chg="add mod">
          <ac:chgData name="Vickers, Libby" userId="e250baef-1418-4325-b620-0f9540a0387b" providerId="ADAL" clId="{76AA144E-AC3E-4B9A-A4CF-3E34BF9E8D85}" dt="2025-04-30T19:00:54.358" v="329" actId="164"/>
          <ac:picMkLst>
            <pc:docMk/>
            <pc:sldMk cId="569157709" sldId="1830"/>
            <ac:picMk id="9" creationId="{2F81564D-73F8-70C9-B133-E5CF6490ADF2}"/>
          </ac:picMkLst>
        </pc:picChg>
        <pc:picChg chg="add mod">
          <ac:chgData name="Vickers, Libby" userId="e250baef-1418-4325-b620-0f9540a0387b" providerId="ADAL" clId="{76AA144E-AC3E-4B9A-A4CF-3E34BF9E8D85}" dt="2025-04-30T19:00:54.358" v="329" actId="164"/>
          <ac:picMkLst>
            <pc:docMk/>
            <pc:sldMk cId="569157709" sldId="1830"/>
            <ac:picMk id="10" creationId="{9E48A078-1BFB-795C-DC60-07F9DD45C6CA}"/>
          </ac:picMkLst>
        </pc:picChg>
      </pc:sldChg>
      <pc:sldChg chg="addSp delSp modSp mod">
        <pc:chgData name="Vickers, Libby" userId="e250baef-1418-4325-b620-0f9540a0387b" providerId="ADAL" clId="{76AA144E-AC3E-4B9A-A4CF-3E34BF9E8D85}" dt="2025-04-30T19:04:18.136" v="353" actId="14100"/>
        <pc:sldMkLst>
          <pc:docMk/>
          <pc:sldMk cId="3306182760" sldId="1831"/>
        </pc:sldMkLst>
        <pc:spChg chg="mod topLvl">
          <ac:chgData name="Vickers, Libby" userId="e250baef-1418-4325-b620-0f9540a0387b" providerId="ADAL" clId="{76AA144E-AC3E-4B9A-A4CF-3E34BF9E8D85}" dt="2025-04-30T19:00:01.407" v="326" actId="164"/>
          <ac:spMkLst>
            <pc:docMk/>
            <pc:sldMk cId="3306182760" sldId="1831"/>
            <ac:spMk id="5" creationId="{F18F05E2-44C2-C225-F39B-1045D6561003}"/>
          </ac:spMkLst>
        </pc:spChg>
        <pc:spChg chg="mod topLvl">
          <ac:chgData name="Vickers, Libby" userId="e250baef-1418-4325-b620-0f9540a0387b" providerId="ADAL" clId="{76AA144E-AC3E-4B9A-A4CF-3E34BF9E8D85}" dt="2025-04-30T19:00:01.407" v="326" actId="164"/>
          <ac:spMkLst>
            <pc:docMk/>
            <pc:sldMk cId="3306182760" sldId="1831"/>
            <ac:spMk id="8" creationId="{CF7B8BBA-73BC-D9D7-326E-C6029A7A373B}"/>
          </ac:spMkLst>
        </pc:spChg>
        <pc:spChg chg="mod topLvl">
          <ac:chgData name="Vickers, Libby" userId="e250baef-1418-4325-b620-0f9540a0387b" providerId="ADAL" clId="{76AA144E-AC3E-4B9A-A4CF-3E34BF9E8D85}" dt="2025-04-30T19:00:01.407" v="326" actId="164"/>
          <ac:spMkLst>
            <pc:docMk/>
            <pc:sldMk cId="3306182760" sldId="1831"/>
            <ac:spMk id="10" creationId="{AB06A8B8-91E7-C114-E3EB-F3FD40802F47}"/>
          </ac:spMkLst>
        </pc:spChg>
        <pc:spChg chg="add mod">
          <ac:chgData name="Vickers, Libby" userId="e250baef-1418-4325-b620-0f9540a0387b" providerId="ADAL" clId="{76AA144E-AC3E-4B9A-A4CF-3E34BF9E8D85}" dt="2025-04-30T19:04:01.814" v="350" actId="2085"/>
          <ac:spMkLst>
            <pc:docMk/>
            <pc:sldMk cId="3306182760" sldId="1831"/>
            <ac:spMk id="14" creationId="{BD4C6C32-2BA1-51F5-75C0-4CA5D56309CB}"/>
          </ac:spMkLst>
        </pc:spChg>
        <pc:grpChg chg="add mod ord">
          <ac:chgData name="Vickers, Libby" userId="e250baef-1418-4325-b620-0f9540a0387b" providerId="ADAL" clId="{76AA144E-AC3E-4B9A-A4CF-3E34BF9E8D85}" dt="2025-04-30T19:03:22.825" v="344" actId="1076"/>
          <ac:grpSpMkLst>
            <pc:docMk/>
            <pc:sldMk cId="3306182760" sldId="1831"/>
            <ac:grpSpMk id="13" creationId="{8F58E6C9-57AB-CBD8-0FEB-88DBC97884D6}"/>
          </ac:grpSpMkLst>
        </pc:grpChg>
        <pc:picChg chg="mod topLvl">
          <ac:chgData name="Vickers, Libby" userId="e250baef-1418-4325-b620-0f9540a0387b" providerId="ADAL" clId="{76AA144E-AC3E-4B9A-A4CF-3E34BF9E8D85}" dt="2025-04-30T19:00:01.407" v="326" actId="164"/>
          <ac:picMkLst>
            <pc:docMk/>
            <pc:sldMk cId="3306182760" sldId="1831"/>
            <ac:picMk id="2" creationId="{61EB490D-4941-4B00-A0B5-FE6A308BDD65}"/>
          </ac:picMkLst>
        </pc:picChg>
        <pc:picChg chg="mod topLvl">
          <ac:chgData name="Vickers, Libby" userId="e250baef-1418-4325-b620-0f9540a0387b" providerId="ADAL" clId="{76AA144E-AC3E-4B9A-A4CF-3E34BF9E8D85}" dt="2025-04-30T19:00:01.407" v="326" actId="164"/>
          <ac:picMkLst>
            <pc:docMk/>
            <pc:sldMk cId="3306182760" sldId="1831"/>
            <ac:picMk id="4" creationId="{742785A3-48DD-3E90-B3A3-511B7142B5CF}"/>
          </ac:picMkLst>
        </pc:picChg>
        <pc:picChg chg="mod">
          <ac:chgData name="Vickers, Libby" userId="e250baef-1418-4325-b620-0f9540a0387b" providerId="ADAL" clId="{76AA144E-AC3E-4B9A-A4CF-3E34BF9E8D85}" dt="2025-04-30T19:03:33.665" v="345" actId="1076"/>
          <ac:picMkLst>
            <pc:docMk/>
            <pc:sldMk cId="3306182760" sldId="1831"/>
            <ac:picMk id="7" creationId="{48CE9205-9EAE-C342-EA0E-1E41E955E62F}"/>
          </ac:picMkLst>
        </pc:picChg>
        <pc:picChg chg="mod">
          <ac:chgData name="Vickers, Libby" userId="e250baef-1418-4325-b620-0f9540a0387b" providerId="ADAL" clId="{76AA144E-AC3E-4B9A-A4CF-3E34BF9E8D85}" dt="2025-04-30T19:03:38.423" v="346" actId="1076"/>
          <ac:picMkLst>
            <pc:docMk/>
            <pc:sldMk cId="3306182760" sldId="1831"/>
            <ac:picMk id="9" creationId="{A934BD02-8478-88A5-5471-AAA047E99733}"/>
          </ac:picMkLst>
        </pc:picChg>
        <pc:picChg chg="mod ord">
          <ac:chgData name="Vickers, Libby" userId="e250baef-1418-4325-b620-0f9540a0387b" providerId="ADAL" clId="{76AA144E-AC3E-4B9A-A4CF-3E34BF9E8D85}" dt="2025-04-30T19:04:18.136" v="353" actId="14100"/>
          <ac:picMkLst>
            <pc:docMk/>
            <pc:sldMk cId="3306182760" sldId="1831"/>
            <ac:picMk id="11" creationId="{D2028FB2-989B-7F2E-C7ED-B39D128CC580}"/>
          </ac:picMkLst>
        </pc:picChg>
      </pc:sldChg>
      <pc:sldChg chg="del">
        <pc:chgData name="Vickers, Libby" userId="e250baef-1418-4325-b620-0f9540a0387b" providerId="ADAL" clId="{76AA144E-AC3E-4B9A-A4CF-3E34BF9E8D85}" dt="2025-04-23T16:31:59.985" v="1" actId="47"/>
        <pc:sldMkLst>
          <pc:docMk/>
          <pc:sldMk cId="2208978490" sldId="1837"/>
        </pc:sldMkLst>
      </pc:sldChg>
      <pc:sldChg chg="del">
        <pc:chgData name="Vickers, Libby" userId="e250baef-1418-4325-b620-0f9540a0387b" providerId="ADAL" clId="{76AA144E-AC3E-4B9A-A4CF-3E34BF9E8D85}" dt="2025-04-23T16:31:59.985" v="1" actId="47"/>
        <pc:sldMkLst>
          <pc:docMk/>
          <pc:sldMk cId="2210837405" sldId="1838"/>
        </pc:sldMkLst>
      </pc:sldChg>
      <pc:sldChg chg="del">
        <pc:chgData name="Vickers, Libby" userId="e250baef-1418-4325-b620-0f9540a0387b" providerId="ADAL" clId="{76AA144E-AC3E-4B9A-A4CF-3E34BF9E8D85}" dt="2025-04-23T16:31:59.985" v="1" actId="47"/>
        <pc:sldMkLst>
          <pc:docMk/>
          <pc:sldMk cId="4120068724" sldId="1843"/>
        </pc:sldMkLst>
      </pc:sldChg>
      <pc:sldChg chg="del">
        <pc:chgData name="Vickers, Libby" userId="e250baef-1418-4325-b620-0f9540a0387b" providerId="ADAL" clId="{76AA144E-AC3E-4B9A-A4CF-3E34BF9E8D85}" dt="2025-04-23T16:32:16.013" v="2" actId="47"/>
        <pc:sldMkLst>
          <pc:docMk/>
          <pc:sldMk cId="3398525511" sldId="1844"/>
        </pc:sldMkLst>
      </pc:sldChg>
      <pc:sldChg chg="del">
        <pc:chgData name="Vickers, Libby" userId="e250baef-1418-4325-b620-0f9540a0387b" providerId="ADAL" clId="{76AA144E-AC3E-4B9A-A4CF-3E34BF9E8D85}" dt="2025-04-23T16:31:59.985" v="1" actId="47"/>
        <pc:sldMkLst>
          <pc:docMk/>
          <pc:sldMk cId="2446780370" sldId="1846"/>
        </pc:sldMkLst>
      </pc:sldChg>
      <pc:sldChg chg="del">
        <pc:chgData name="Vickers, Libby" userId="e250baef-1418-4325-b620-0f9540a0387b" providerId="ADAL" clId="{76AA144E-AC3E-4B9A-A4CF-3E34BF9E8D85}" dt="2025-04-23T16:31:59.985" v="1" actId="47"/>
        <pc:sldMkLst>
          <pc:docMk/>
          <pc:sldMk cId="4048645917" sldId="1847"/>
        </pc:sldMkLst>
      </pc:sldChg>
      <pc:sldChg chg="del">
        <pc:chgData name="Vickers, Libby" userId="e250baef-1418-4325-b620-0f9540a0387b" providerId="ADAL" clId="{76AA144E-AC3E-4B9A-A4CF-3E34BF9E8D85}" dt="2025-04-23T16:31:59.985" v="1" actId="47"/>
        <pc:sldMkLst>
          <pc:docMk/>
          <pc:sldMk cId="362695658" sldId="1848"/>
        </pc:sldMkLst>
      </pc:sldChg>
      <pc:sldChg chg="del">
        <pc:chgData name="Vickers, Libby" userId="e250baef-1418-4325-b620-0f9540a0387b" providerId="ADAL" clId="{76AA144E-AC3E-4B9A-A4CF-3E34BF9E8D85}" dt="2025-04-23T16:31:59.985" v="1" actId="47"/>
        <pc:sldMkLst>
          <pc:docMk/>
          <pc:sldMk cId="1746742877" sldId="1849"/>
        </pc:sldMkLst>
      </pc:sldChg>
      <pc:sldChg chg="del">
        <pc:chgData name="Vickers, Libby" userId="e250baef-1418-4325-b620-0f9540a0387b" providerId="ADAL" clId="{76AA144E-AC3E-4B9A-A4CF-3E34BF9E8D85}" dt="2025-04-23T16:31:59.985" v="1" actId="47"/>
        <pc:sldMkLst>
          <pc:docMk/>
          <pc:sldMk cId="1673177976" sldId="1850"/>
        </pc:sldMkLst>
      </pc:sldChg>
      <pc:sldChg chg="del">
        <pc:chgData name="Vickers, Libby" userId="e250baef-1418-4325-b620-0f9540a0387b" providerId="ADAL" clId="{76AA144E-AC3E-4B9A-A4CF-3E34BF9E8D85}" dt="2025-04-23T16:31:59.985" v="1" actId="47"/>
        <pc:sldMkLst>
          <pc:docMk/>
          <pc:sldMk cId="518468713" sldId="1851"/>
        </pc:sldMkLst>
      </pc:sldChg>
      <pc:sldChg chg="del">
        <pc:chgData name="Vickers, Libby" userId="e250baef-1418-4325-b620-0f9540a0387b" providerId="ADAL" clId="{76AA144E-AC3E-4B9A-A4CF-3E34BF9E8D85}" dt="2025-04-23T16:31:59.985" v="1" actId="47"/>
        <pc:sldMkLst>
          <pc:docMk/>
          <pc:sldMk cId="882331506" sldId="1852"/>
        </pc:sldMkLst>
      </pc:sldChg>
      <pc:sldChg chg="del">
        <pc:chgData name="Vickers, Libby" userId="e250baef-1418-4325-b620-0f9540a0387b" providerId="ADAL" clId="{76AA144E-AC3E-4B9A-A4CF-3E34BF9E8D85}" dt="2025-04-23T16:31:59.985" v="1" actId="47"/>
        <pc:sldMkLst>
          <pc:docMk/>
          <pc:sldMk cId="4218351573" sldId="1853"/>
        </pc:sldMkLst>
      </pc:sldChg>
      <pc:sldChg chg="del">
        <pc:chgData name="Vickers, Libby" userId="e250baef-1418-4325-b620-0f9540a0387b" providerId="ADAL" clId="{76AA144E-AC3E-4B9A-A4CF-3E34BF9E8D85}" dt="2025-04-23T16:32:16.013" v="2" actId="47"/>
        <pc:sldMkLst>
          <pc:docMk/>
          <pc:sldMk cId="4294954074" sldId="1854"/>
        </pc:sldMkLst>
      </pc:sldChg>
      <pc:sldChg chg="modSp mod">
        <pc:chgData name="Vickers, Libby" userId="e250baef-1418-4325-b620-0f9540a0387b" providerId="ADAL" clId="{76AA144E-AC3E-4B9A-A4CF-3E34BF9E8D85}" dt="2025-04-28T15:42:13.666" v="106" actId="14100"/>
        <pc:sldMkLst>
          <pc:docMk/>
          <pc:sldMk cId="1999831996" sldId="1857"/>
        </pc:sldMkLst>
        <pc:spChg chg="mod">
          <ac:chgData name="Vickers, Libby" userId="e250baef-1418-4325-b620-0f9540a0387b" providerId="ADAL" clId="{76AA144E-AC3E-4B9A-A4CF-3E34BF9E8D85}" dt="2025-04-28T15:42:13.666" v="106" actId="14100"/>
          <ac:spMkLst>
            <pc:docMk/>
            <pc:sldMk cId="1999831996" sldId="1857"/>
            <ac:spMk id="2" creationId="{09AEDE24-AB90-FFD6-7EEA-C5D2DC474824}"/>
          </ac:spMkLst>
        </pc:spChg>
        <pc:spChg chg="mod">
          <ac:chgData name="Vickers, Libby" userId="e250baef-1418-4325-b620-0f9540a0387b" providerId="ADAL" clId="{76AA144E-AC3E-4B9A-A4CF-3E34BF9E8D85}" dt="2025-04-23T16:33:43.748" v="54" actId="1076"/>
          <ac:spMkLst>
            <pc:docMk/>
            <pc:sldMk cId="1999831996" sldId="1857"/>
            <ac:spMk id="3" creationId="{AA5EEE2F-8A50-3176-99F3-D6FD96F4B7BF}"/>
          </ac:spMkLst>
        </pc:spChg>
        <pc:spChg chg="mod">
          <ac:chgData name="Vickers, Libby" userId="e250baef-1418-4325-b620-0f9540a0387b" providerId="ADAL" clId="{76AA144E-AC3E-4B9A-A4CF-3E34BF9E8D85}" dt="2025-04-23T16:33:36.778" v="53" actId="1076"/>
          <ac:spMkLst>
            <pc:docMk/>
            <pc:sldMk cId="1999831996" sldId="1857"/>
            <ac:spMk id="6" creationId="{9E710085-CF54-A907-1A0A-72F6F9432C83}"/>
          </ac:spMkLst>
        </pc:spChg>
      </pc:sldChg>
      <pc:sldChg chg="del">
        <pc:chgData name="Vickers, Libby" userId="e250baef-1418-4325-b620-0f9540a0387b" providerId="ADAL" clId="{76AA144E-AC3E-4B9A-A4CF-3E34BF9E8D85}" dt="2025-04-23T16:31:59.985" v="1" actId="47"/>
        <pc:sldMkLst>
          <pc:docMk/>
          <pc:sldMk cId="142727943" sldId="1868"/>
        </pc:sldMkLst>
      </pc:sldChg>
      <pc:sldChg chg="del">
        <pc:chgData name="Vickers, Libby" userId="e250baef-1418-4325-b620-0f9540a0387b" providerId="ADAL" clId="{76AA144E-AC3E-4B9A-A4CF-3E34BF9E8D85}" dt="2025-04-23T16:31:59.985" v="1" actId="47"/>
        <pc:sldMkLst>
          <pc:docMk/>
          <pc:sldMk cId="3949561661" sldId="1869"/>
        </pc:sldMkLst>
      </pc:sldChg>
      <pc:sldChg chg="del">
        <pc:chgData name="Vickers, Libby" userId="e250baef-1418-4325-b620-0f9540a0387b" providerId="ADAL" clId="{76AA144E-AC3E-4B9A-A4CF-3E34BF9E8D85}" dt="2025-04-23T16:31:59.985" v="1" actId="47"/>
        <pc:sldMkLst>
          <pc:docMk/>
          <pc:sldMk cId="741144150" sldId="1870"/>
        </pc:sldMkLst>
      </pc:sldChg>
      <pc:sldChg chg="del">
        <pc:chgData name="Vickers, Libby" userId="e250baef-1418-4325-b620-0f9540a0387b" providerId="ADAL" clId="{76AA144E-AC3E-4B9A-A4CF-3E34BF9E8D85}" dt="2025-04-23T16:31:59.985" v="1" actId="47"/>
        <pc:sldMkLst>
          <pc:docMk/>
          <pc:sldMk cId="287974410" sldId="1871"/>
        </pc:sldMkLst>
      </pc:sldChg>
      <pc:sldChg chg="del">
        <pc:chgData name="Vickers, Libby" userId="e250baef-1418-4325-b620-0f9540a0387b" providerId="ADAL" clId="{76AA144E-AC3E-4B9A-A4CF-3E34BF9E8D85}" dt="2025-04-23T16:31:59.985" v="1" actId="47"/>
        <pc:sldMkLst>
          <pc:docMk/>
          <pc:sldMk cId="3810695830" sldId="1872"/>
        </pc:sldMkLst>
      </pc:sldChg>
      <pc:sldChg chg="del">
        <pc:chgData name="Vickers, Libby" userId="e250baef-1418-4325-b620-0f9540a0387b" providerId="ADAL" clId="{76AA144E-AC3E-4B9A-A4CF-3E34BF9E8D85}" dt="2025-04-23T16:31:59.985" v="1" actId="47"/>
        <pc:sldMkLst>
          <pc:docMk/>
          <pc:sldMk cId="544329899" sldId="1873"/>
        </pc:sldMkLst>
      </pc:sldChg>
      <pc:sldChg chg="del">
        <pc:chgData name="Vickers, Libby" userId="e250baef-1418-4325-b620-0f9540a0387b" providerId="ADAL" clId="{76AA144E-AC3E-4B9A-A4CF-3E34BF9E8D85}" dt="2025-04-23T16:31:59.985" v="1" actId="47"/>
        <pc:sldMkLst>
          <pc:docMk/>
          <pc:sldMk cId="3647814738" sldId="1875"/>
        </pc:sldMkLst>
      </pc:sldChg>
      <pc:sldChg chg="del">
        <pc:chgData name="Vickers, Libby" userId="e250baef-1418-4325-b620-0f9540a0387b" providerId="ADAL" clId="{76AA144E-AC3E-4B9A-A4CF-3E34BF9E8D85}" dt="2025-04-23T16:31:59.985" v="1" actId="47"/>
        <pc:sldMkLst>
          <pc:docMk/>
          <pc:sldMk cId="1767981628" sldId="1876"/>
        </pc:sldMkLst>
      </pc:sldChg>
      <pc:sldChg chg="del">
        <pc:chgData name="Vickers, Libby" userId="e250baef-1418-4325-b620-0f9540a0387b" providerId="ADAL" clId="{76AA144E-AC3E-4B9A-A4CF-3E34BF9E8D85}" dt="2025-04-23T16:31:59.985" v="1" actId="47"/>
        <pc:sldMkLst>
          <pc:docMk/>
          <pc:sldMk cId="1178670555" sldId="1877"/>
        </pc:sldMkLst>
      </pc:sldChg>
      <pc:sldChg chg="addSp delSp modSp mod delAnim">
        <pc:chgData name="Vickers, Libby" userId="e250baef-1418-4325-b620-0f9540a0387b" providerId="ADAL" clId="{76AA144E-AC3E-4B9A-A4CF-3E34BF9E8D85}" dt="2025-04-30T18:45:35.544" v="117" actId="1076"/>
        <pc:sldMkLst>
          <pc:docMk/>
          <pc:sldMk cId="2660448919" sldId="1879"/>
        </pc:sldMkLst>
        <pc:spChg chg="add mod">
          <ac:chgData name="Vickers, Libby" userId="e250baef-1418-4325-b620-0f9540a0387b" providerId="ADAL" clId="{76AA144E-AC3E-4B9A-A4CF-3E34BF9E8D85}" dt="2025-04-30T18:45:16.588" v="115" actId="164"/>
          <ac:spMkLst>
            <pc:docMk/>
            <pc:sldMk cId="2660448919" sldId="1879"/>
            <ac:spMk id="2" creationId="{33D4C3F4-B121-4A0B-39D9-2795F3DF5E76}"/>
          </ac:spMkLst>
        </pc:spChg>
        <pc:grpChg chg="add mod">
          <ac:chgData name="Vickers, Libby" userId="e250baef-1418-4325-b620-0f9540a0387b" providerId="ADAL" clId="{76AA144E-AC3E-4B9A-A4CF-3E34BF9E8D85}" dt="2025-04-30T18:45:16.588" v="115" actId="164"/>
          <ac:grpSpMkLst>
            <pc:docMk/>
            <pc:sldMk cId="2660448919" sldId="1879"/>
            <ac:grpSpMk id="11" creationId="{5E4D23CB-0E57-6135-37E6-37B5C70B297D}"/>
          </ac:grpSpMkLst>
        </pc:grpChg>
        <pc:grpChg chg="mod">
          <ac:chgData name="Vickers, Libby" userId="e250baef-1418-4325-b620-0f9540a0387b" providerId="ADAL" clId="{76AA144E-AC3E-4B9A-A4CF-3E34BF9E8D85}" dt="2025-04-30T18:45:16.588" v="115" actId="164"/>
          <ac:grpSpMkLst>
            <pc:docMk/>
            <pc:sldMk cId="2660448919" sldId="1879"/>
            <ac:grpSpMk id="15" creationId="{9F441858-D4F1-976D-1479-FB60ED799F50}"/>
          </ac:grpSpMkLst>
        </pc:grpChg>
        <pc:picChg chg="add mod">
          <ac:chgData name="Vickers, Libby" userId="e250baef-1418-4325-b620-0f9540a0387b" providerId="ADAL" clId="{76AA144E-AC3E-4B9A-A4CF-3E34BF9E8D85}" dt="2025-04-30T18:45:16.588" v="115" actId="164"/>
          <ac:picMkLst>
            <pc:docMk/>
            <pc:sldMk cId="2660448919" sldId="1879"/>
            <ac:picMk id="8" creationId="{5AE6F600-FD09-0DAE-540D-5137327DD095}"/>
          </ac:picMkLst>
        </pc:picChg>
        <pc:picChg chg="mod ord">
          <ac:chgData name="Vickers, Libby" userId="e250baef-1418-4325-b620-0f9540a0387b" providerId="ADAL" clId="{76AA144E-AC3E-4B9A-A4CF-3E34BF9E8D85}" dt="2025-04-30T18:45:35.544" v="117" actId="1076"/>
          <ac:picMkLst>
            <pc:docMk/>
            <pc:sldMk cId="2660448919" sldId="1879"/>
            <ac:picMk id="10" creationId="{A486A8E8-09CB-D2D5-8E3D-8922B165F397}"/>
          </ac:picMkLst>
        </pc:picChg>
      </pc:sldChg>
      <pc:sldChg chg="add">
        <pc:chgData name="Vickers, Libby" userId="e250baef-1418-4325-b620-0f9540a0387b" providerId="ADAL" clId="{76AA144E-AC3E-4B9A-A4CF-3E34BF9E8D85}" dt="2025-05-07T16:21:16.817" v="354"/>
        <pc:sldMkLst>
          <pc:docMk/>
          <pc:sldMk cId="4002417936" sldId="1891"/>
        </pc:sldMkLst>
      </pc:sldChg>
      <pc:sldChg chg="add">
        <pc:chgData name="Vickers, Libby" userId="e250baef-1418-4325-b620-0f9540a0387b" providerId="ADAL" clId="{76AA144E-AC3E-4B9A-A4CF-3E34BF9E8D85}" dt="2025-05-07T16:28:29.473" v="366"/>
        <pc:sldMkLst>
          <pc:docMk/>
          <pc:sldMk cId="1797313555" sldId="1928"/>
        </pc:sldMkLst>
      </pc:sldChg>
      <pc:sldChg chg="add">
        <pc:chgData name="Vickers, Libby" userId="e250baef-1418-4325-b620-0f9540a0387b" providerId="ADAL" clId="{76AA144E-AC3E-4B9A-A4CF-3E34BF9E8D85}" dt="2025-05-07T16:28:29.473" v="366"/>
        <pc:sldMkLst>
          <pc:docMk/>
          <pc:sldMk cId="1624961137" sldId="1929"/>
        </pc:sldMkLst>
      </pc:sldChg>
      <pc:sldChg chg="add">
        <pc:chgData name="Vickers, Libby" userId="e250baef-1418-4325-b620-0f9540a0387b" providerId="ADAL" clId="{76AA144E-AC3E-4B9A-A4CF-3E34BF9E8D85}" dt="2025-05-07T16:28:29.473" v="366"/>
        <pc:sldMkLst>
          <pc:docMk/>
          <pc:sldMk cId="33117926" sldId="1930"/>
        </pc:sldMkLst>
      </pc:sldChg>
      <pc:sldChg chg="add">
        <pc:chgData name="Vickers, Libby" userId="e250baef-1418-4325-b620-0f9540a0387b" providerId="ADAL" clId="{76AA144E-AC3E-4B9A-A4CF-3E34BF9E8D85}" dt="2025-05-07T16:28:29.473" v="366"/>
        <pc:sldMkLst>
          <pc:docMk/>
          <pc:sldMk cId="3192430443" sldId="1931"/>
        </pc:sldMkLst>
      </pc:sldChg>
      <pc:sldChg chg="delSp add mod delAnim modNotesTx">
        <pc:chgData name="Vickers, Libby" userId="e250baef-1418-4325-b620-0f9540a0387b" providerId="ADAL" clId="{76AA144E-AC3E-4B9A-A4CF-3E34BF9E8D85}" dt="2025-05-07T16:25:23.949" v="364" actId="478"/>
        <pc:sldMkLst>
          <pc:docMk/>
          <pc:sldMk cId="2821606142" sldId="1977"/>
        </pc:sldMkLst>
        <pc:spChg chg="del">
          <ac:chgData name="Vickers, Libby" userId="e250baef-1418-4325-b620-0f9540a0387b" providerId="ADAL" clId="{76AA144E-AC3E-4B9A-A4CF-3E34BF9E8D85}" dt="2025-05-07T16:25:21.013" v="363" actId="478"/>
          <ac:spMkLst>
            <pc:docMk/>
            <pc:sldMk cId="2821606142" sldId="1977"/>
            <ac:spMk id="2" creationId="{4E004C5E-A5BF-87C6-7548-C0C5BC581836}"/>
          </ac:spMkLst>
        </pc:spChg>
        <pc:spChg chg="del">
          <ac:chgData name="Vickers, Libby" userId="e250baef-1418-4325-b620-0f9540a0387b" providerId="ADAL" clId="{76AA144E-AC3E-4B9A-A4CF-3E34BF9E8D85}" dt="2025-05-07T16:25:23.949" v="364" actId="478"/>
          <ac:spMkLst>
            <pc:docMk/>
            <pc:sldMk cId="2821606142" sldId="1977"/>
            <ac:spMk id="11" creationId="{5C5F83FA-7A4A-8738-160C-EEDA58CF1BB3}"/>
          </ac:spMkLst>
        </pc:spChg>
      </pc:sldChg>
    </pc:docChg>
  </pc:docChgLst>
  <pc:docChgLst>
    <pc:chgData name="Vickers, Libby" userId="e250baef-1418-4325-b620-0f9540a0387b" providerId="ADAL" clId="{4F89A415-8645-4156-8A2B-D86CB0143360}"/>
    <pc:docChg chg="modSld">
      <pc:chgData name="Vickers, Libby" userId="e250baef-1418-4325-b620-0f9540a0387b" providerId="ADAL" clId="{4F89A415-8645-4156-8A2B-D86CB0143360}" dt="2024-05-02T13:52:40.447" v="181" actId="6549"/>
      <pc:docMkLst>
        <pc:docMk/>
      </pc:docMkLst>
      <pc:sldChg chg="modNotesTx">
        <pc:chgData name="Vickers, Libby" userId="e250baef-1418-4325-b620-0f9540a0387b" providerId="ADAL" clId="{4F89A415-8645-4156-8A2B-D86CB0143360}" dt="2024-05-02T13:52:40.447" v="181" actId="6549"/>
        <pc:sldMkLst>
          <pc:docMk/>
          <pc:sldMk cId="2471465267" sldId="1823"/>
        </pc:sldMkLst>
      </pc:sldChg>
      <pc:sldChg chg="modNotesTx">
        <pc:chgData name="Vickers, Libby" userId="e250baef-1418-4325-b620-0f9540a0387b" providerId="ADAL" clId="{4F89A415-8645-4156-8A2B-D86CB0143360}" dt="2024-05-02T13:50:26.623" v="161" actId="20577"/>
        <pc:sldMkLst>
          <pc:docMk/>
          <pc:sldMk cId="2208978490" sldId="1837"/>
        </pc:sldMkLst>
      </pc:sldChg>
      <pc:sldChg chg="modNotesTx">
        <pc:chgData name="Vickers, Libby" userId="e250baef-1418-4325-b620-0f9540a0387b" providerId="ADAL" clId="{4F89A415-8645-4156-8A2B-D86CB0143360}" dt="2024-05-02T13:50:41.047" v="170" actId="20577"/>
        <pc:sldMkLst>
          <pc:docMk/>
          <pc:sldMk cId="2210837405" sldId="1838"/>
        </pc:sldMkLst>
      </pc:sldChg>
      <pc:sldChg chg="modNotesTx">
        <pc:chgData name="Vickers, Libby" userId="e250baef-1418-4325-b620-0f9540a0387b" providerId="ADAL" clId="{4F89A415-8645-4156-8A2B-D86CB0143360}" dt="2024-05-02T13:51:14.293" v="180" actId="20577"/>
        <pc:sldMkLst>
          <pc:docMk/>
          <pc:sldMk cId="4120068724" sldId="1843"/>
        </pc:sldMkLst>
      </pc:sldChg>
      <pc:sldChg chg="modSp mod">
        <pc:chgData name="Vickers, Libby" userId="e250baef-1418-4325-b620-0f9540a0387b" providerId="ADAL" clId="{4F89A415-8645-4156-8A2B-D86CB0143360}" dt="2024-05-02T13:03:48.231" v="86" actId="1076"/>
        <pc:sldMkLst>
          <pc:docMk/>
          <pc:sldMk cId="2165161586" sldId="1845"/>
        </pc:sldMkLst>
      </pc:sldChg>
      <pc:sldChg chg="modNotesTx">
        <pc:chgData name="Vickers, Libby" userId="e250baef-1418-4325-b620-0f9540a0387b" providerId="ADAL" clId="{4F89A415-8645-4156-8A2B-D86CB0143360}" dt="2024-05-02T13:49:19.635" v="129" actId="20577"/>
        <pc:sldMkLst>
          <pc:docMk/>
          <pc:sldMk cId="1746742877" sldId="1849"/>
        </pc:sldMkLst>
      </pc:sldChg>
      <pc:sldChg chg="modSp mod">
        <pc:chgData name="Vickers, Libby" userId="e250baef-1418-4325-b620-0f9540a0387b" providerId="ADAL" clId="{4F89A415-8645-4156-8A2B-D86CB0143360}" dt="2024-05-02T13:48:12.044" v="118" actId="1038"/>
        <pc:sldMkLst>
          <pc:docMk/>
          <pc:sldMk cId="4294954074" sldId="1854"/>
        </pc:sldMkLst>
      </pc:sldChg>
      <pc:sldChg chg="modSp mod">
        <pc:chgData name="Vickers, Libby" userId="e250baef-1418-4325-b620-0f9540a0387b" providerId="ADAL" clId="{4F89A415-8645-4156-8A2B-D86CB0143360}" dt="2024-05-02T13:03:34.421" v="83" actId="1076"/>
        <pc:sldMkLst>
          <pc:docMk/>
          <pc:sldMk cId="38280874" sldId="1855"/>
        </pc:sldMkLst>
      </pc:sldChg>
      <pc:sldChg chg="modSp mod">
        <pc:chgData name="Vickers, Libby" userId="e250baef-1418-4325-b620-0f9540a0387b" providerId="ADAL" clId="{4F89A415-8645-4156-8A2B-D86CB0143360}" dt="2024-05-02T12:58:47.730" v="72" actId="20577"/>
        <pc:sldMkLst>
          <pc:docMk/>
          <pc:sldMk cId="1999831996" sldId="1857"/>
        </pc:sldMkLst>
      </pc:sldChg>
      <pc:sldChg chg="modSp mod">
        <pc:chgData name="Vickers, Libby" userId="e250baef-1418-4325-b620-0f9540a0387b" providerId="ADAL" clId="{4F89A415-8645-4156-8A2B-D86CB0143360}" dt="2024-05-02T13:37:49.986" v="87" actId="12"/>
        <pc:sldMkLst>
          <pc:docMk/>
          <pc:sldMk cId="1400674859" sldId="1866"/>
        </pc:sldMkLst>
      </pc:sldChg>
      <pc:sldChg chg="addSp modSp mod modAnim">
        <pc:chgData name="Vickers, Libby" userId="e250baef-1418-4325-b620-0f9540a0387b" providerId="ADAL" clId="{4F89A415-8645-4156-8A2B-D86CB0143360}" dt="2024-05-02T13:46:59.856" v="111" actId="14100"/>
        <pc:sldMkLst>
          <pc:docMk/>
          <pc:sldMk cId="3647814738" sldId="1875"/>
        </pc:sldMkLst>
      </pc:sldChg>
    </pc:docChg>
  </pc:docChgLst>
  <pc:docChgLst>
    <pc:chgData name="Vickers, Libby" userId="S::lvickers@legion.org::e250baef-1418-4325-b620-0f9540a0387b" providerId="AD" clId="Web-{6D443850-C845-498D-A85C-9F6F2D9785CB}"/>
    <pc:docChg chg="modSld">
      <pc:chgData name="Vickers, Libby" userId="S::lvickers@legion.org::e250baef-1418-4325-b620-0f9540a0387b" providerId="AD" clId="Web-{6D443850-C845-498D-A85C-9F6F2D9785CB}" dt="2025-04-08T14:11:00.636" v="1"/>
      <pc:docMkLst>
        <pc:docMk/>
      </pc:docMkLst>
      <pc:sldChg chg="addSp modSp">
        <pc:chgData name="Vickers, Libby" userId="S::lvickers@legion.org::e250baef-1418-4325-b620-0f9540a0387b" providerId="AD" clId="Web-{6D443850-C845-498D-A85C-9F6F2D9785CB}" dt="2025-04-08T14:11:00.636" v="1"/>
        <pc:sldMkLst>
          <pc:docMk/>
          <pc:sldMk cId="1999831996" sldId="1857"/>
        </pc:sldMkLst>
        <pc:spChg chg="add mod">
          <ac:chgData name="Vickers, Libby" userId="S::lvickers@legion.org::e250baef-1418-4325-b620-0f9540a0387b" providerId="AD" clId="Web-{6D443850-C845-498D-A85C-9F6F2D9785CB}" dt="2025-04-08T14:11:00.636" v="1"/>
          <ac:spMkLst>
            <pc:docMk/>
            <pc:sldMk cId="1999831996" sldId="1857"/>
            <ac:spMk id="6" creationId="{9E710085-CF54-A907-1A0A-72F6F9432C83}"/>
          </ac:spMkLst>
        </pc:spChg>
      </pc:sldChg>
    </pc:docChg>
  </pc:docChgLst>
  <pc:docChgLst>
    <pc:chgData name="Vickers, Libby" userId="S::lvickers@legion.org::e250baef-1418-4325-b620-0f9540a0387b" providerId="AD" clId="Web-{71D7759A-E7B5-26FF-90D1-42F7F1A44214}"/>
    <pc:docChg chg="addSld modSld modMainMaster">
      <pc:chgData name="Vickers, Libby" userId="S::lvickers@legion.org::e250baef-1418-4325-b620-0f9540a0387b" providerId="AD" clId="Web-{71D7759A-E7B5-26FF-90D1-42F7F1A44214}" dt="2025-04-08T14:15:33.496" v="4"/>
      <pc:docMkLst>
        <pc:docMk/>
      </pc:docMkLst>
      <pc:sldChg chg="modSp">
        <pc:chgData name="Vickers, Libby" userId="S::lvickers@legion.org::e250baef-1418-4325-b620-0f9540a0387b" providerId="AD" clId="Web-{71D7759A-E7B5-26FF-90D1-42F7F1A44214}" dt="2025-04-08T14:13:27.337" v="3" actId="1076"/>
        <pc:sldMkLst>
          <pc:docMk/>
          <pc:sldMk cId="1999831996" sldId="1857"/>
        </pc:sldMkLst>
        <pc:spChg chg="mod">
          <ac:chgData name="Vickers, Libby" userId="S::lvickers@legion.org::e250baef-1418-4325-b620-0f9540a0387b" providerId="AD" clId="Web-{71D7759A-E7B5-26FF-90D1-42F7F1A44214}" dt="2025-04-08T14:13:27.337" v="3" actId="1076"/>
          <ac:spMkLst>
            <pc:docMk/>
            <pc:sldMk cId="1999831996" sldId="1857"/>
            <ac:spMk id="3" creationId="{AA5EEE2F-8A50-3176-99F3-D6FD96F4B7BF}"/>
          </ac:spMkLst>
        </pc:spChg>
        <pc:spChg chg="ord">
          <ac:chgData name="Vickers, Libby" userId="S::lvickers@legion.org::e250baef-1418-4325-b620-0f9540a0387b" providerId="AD" clId="Web-{71D7759A-E7B5-26FF-90D1-42F7F1A44214}" dt="2025-04-08T14:13:05.493" v="0"/>
          <ac:spMkLst>
            <pc:docMk/>
            <pc:sldMk cId="1999831996" sldId="1857"/>
            <ac:spMk id="6" creationId="{9E710085-CF54-A907-1A0A-72F6F9432C83}"/>
          </ac:spMkLst>
        </pc:spChg>
      </pc:sldChg>
      <pc:sldChg chg="add">
        <pc:chgData name="Vickers, Libby" userId="S::lvickers@legion.org::e250baef-1418-4325-b620-0f9540a0387b" providerId="AD" clId="Web-{71D7759A-E7B5-26FF-90D1-42F7F1A44214}" dt="2025-04-08T14:15:33.496" v="4"/>
        <pc:sldMkLst>
          <pc:docMk/>
          <pc:sldMk cId="2011701376" sldId="1878"/>
        </pc:sldMkLst>
      </pc:sldChg>
      <pc:sldMasterChg chg="addSldLayout modSldLayout">
        <pc:chgData name="Vickers, Libby" userId="S::lvickers@legion.org::e250baef-1418-4325-b620-0f9540a0387b" providerId="AD" clId="Web-{71D7759A-E7B5-26FF-90D1-42F7F1A44214}" dt="2025-04-08T14:15:33.496" v="4"/>
        <pc:sldMasterMkLst>
          <pc:docMk/>
          <pc:sldMasterMk cId="590439008" sldId="2147483757"/>
        </pc:sldMasterMkLst>
        <pc:sldLayoutChg chg="add">
          <pc:chgData name="Vickers, Libby" userId="S::lvickers@legion.org::e250baef-1418-4325-b620-0f9540a0387b" providerId="AD" clId="Web-{71D7759A-E7B5-26FF-90D1-42F7F1A44214}" dt="2025-04-08T14:15:33.496" v="4"/>
          <pc:sldLayoutMkLst>
            <pc:docMk/>
            <pc:sldMasterMk cId="590439008" sldId="2147483757"/>
            <pc:sldLayoutMk cId="370419676" sldId="2147483778"/>
          </pc:sldLayoutMkLst>
        </pc:sldLayoutChg>
        <pc:sldLayoutChg chg="replId">
          <pc:chgData name="Vickers, Libby" userId="S::lvickers@legion.org::e250baef-1418-4325-b620-0f9540a0387b" providerId="AD" clId="Web-{71D7759A-E7B5-26FF-90D1-42F7F1A44214}" dt="2025-04-08T14:15:33.496" v="4"/>
          <pc:sldLayoutMkLst>
            <pc:docMk/>
            <pc:sldMasterMk cId="590439008" sldId="2147483757"/>
            <pc:sldLayoutMk cId="2041734347" sldId="2147483779"/>
          </pc:sldLayoutMkLst>
        </pc:sldLayoutChg>
      </pc:sldMasterChg>
    </pc:docChg>
  </pc:docChgLst>
  <pc:docChgLst>
    <pc:chgData name="Vickers, Libby" userId="e250baef-1418-4325-b620-0f9540a0387b" providerId="ADAL" clId="{3268333D-86F0-49EE-A54B-EE4AE257E9EF}"/>
    <pc:docChg chg="delSld">
      <pc:chgData name="Vickers, Libby" userId="e250baef-1418-4325-b620-0f9540a0387b" providerId="ADAL" clId="{3268333D-86F0-49EE-A54B-EE4AE257E9EF}" dt="2024-05-05T23:26:10.834" v="0" actId="47"/>
      <pc:docMkLst>
        <pc:docMk/>
      </pc:docMkLst>
      <pc:sldChg chg="del">
        <pc:chgData name="Vickers, Libby" userId="e250baef-1418-4325-b620-0f9540a0387b" providerId="ADAL" clId="{3268333D-86F0-49EE-A54B-EE4AE257E9EF}" dt="2024-05-05T23:26:10.834" v="0" actId="47"/>
        <pc:sldMkLst>
          <pc:docMk/>
          <pc:sldMk cId="1400674859" sldId="1866"/>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ctr" anchorCtr="0">
          <a:noAutofit/>
        </a:bodyPr>
        <a:lstStyle/>
        <a:p>
          <a:pPr marL="0" lvl="0" indent="0" algn="ctr" defTabSz="2800350">
            <a:lnSpc>
              <a:spcPct val="90000"/>
            </a:lnSpc>
            <a:spcBef>
              <a:spcPct val="0"/>
            </a:spcBef>
            <a:spcAft>
              <a:spcPct val="35000"/>
            </a:spcAft>
            <a:buNone/>
          </a:pPr>
          <a:endParaRPr lang="en-US" sz="63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i="0"/>
              <a:t>View and manage member information using “View Members”. &lt;1&gt; </a:t>
            </a:r>
            <a:r>
              <a:rPr lang="en-US" sz="2400" b="0" i="0" u="none" strike="noStrike">
                <a:solidFill>
                  <a:srgbClr val="000000"/>
                </a:solidFill>
                <a:effectLst/>
                <a:latin typeface="Calibri" panose="020F0502020204030204" pitchFamily="34" charset="0"/>
              </a:rPr>
              <a:t>View Members takes you to the membership list.</a:t>
            </a:r>
            <a:r>
              <a:rPr lang="en-US" sz="2400" b="0" i="0">
                <a:solidFill>
                  <a:srgbClr val="000000"/>
                </a:solidFill>
                <a:effectLst/>
                <a:latin typeface="Calibri" panose="020F0502020204030204" pitchFamily="34" charset="0"/>
              </a:rPr>
              <a:t>​</a:t>
            </a:r>
            <a:endParaRPr lang="en-US" sz="2400" i="0"/>
          </a:p>
        </p:txBody>
      </p:sp>
    </p:spTree>
    <p:extLst>
      <p:ext uri="{BB962C8B-B14F-4D97-AF65-F5344CB8AC3E}">
        <p14:creationId xmlns:p14="http://schemas.microsoft.com/office/powerpoint/2010/main" val="1678271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t>The members window allows you to search and view members.   The list includes all members, active and deceased with a last paid years for current and expired members.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11</a:t>
            </a:fld>
            <a:endParaRPr lang="en-US" dirty="0"/>
          </a:p>
        </p:txBody>
      </p:sp>
    </p:spTree>
    <p:extLst>
      <p:ext uri="{BB962C8B-B14F-4D97-AF65-F5344CB8AC3E}">
        <p14:creationId xmlns:p14="http://schemas.microsoft.com/office/powerpoint/2010/main" val="4135615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294DB-0279-9939-B93C-3016830F5C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8828AF-6B0A-427F-C50A-4EF9755A68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6FC5EE-1662-5D53-DF1B-6DFE751D5AB3}"/>
              </a:ext>
            </a:extLst>
          </p:cNvPr>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The member list includes all members of the squadron since I am in the squadron list.  It includes current, deceased and expired members.   It does not include members who have transferred out.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view members list is alphabetical.   Click on any of the title columns to resort and navigation icons to go from page to page.  New members in a pending transmittal will be in the list as expired with zero continuous years.   This information updates when the transmittal completes.   </a:t>
            </a:r>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pPr algn="l" rtl="0" fontAlgn="base"/>
            <a:r>
              <a:rPr lang="en-US" b="0" i="0" u="none" strike="noStrike" dirty="0">
                <a:solidFill>
                  <a:srgbClr val="000000"/>
                </a:solidFill>
                <a:effectLst/>
                <a:latin typeface="Calibri" panose="020F0502020204030204" pitchFamily="34" charset="0"/>
              </a:rPr>
              <a:t>The view member list includes member contact and demographic information, last paid membership year and status.  Members who have transferred out, will not be included in this listing.  To view all members that have paid to your squadron, including those transferred out, go to Reports to generate a Paid Member Listing.</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The member list is not the location to create roster reports or mailing labels.  To create a roster, return to group profile and go to Reports/Labels.</a:t>
            </a:r>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r>
              <a:rPr lang="en-US" b="0" i="0" u="none" strike="noStrike" dirty="0">
                <a:solidFill>
                  <a:srgbClr val="000000"/>
                </a:solidFill>
                <a:effectLst/>
                <a:latin typeface="Calibri" panose="020F0502020204030204" pitchFamily="34" charset="0"/>
              </a:rPr>
              <a:t>District and County access allows view only.  District and County access will not include Add/Modify transmittal.  Learn more about online membership processing in Find Help.  </a:t>
            </a:r>
          </a:p>
          <a:p>
            <a:pPr algn="l" rtl="0" fontAlgn="base"/>
            <a:endParaRPr lang="en-US" b="0" i="0" u="none" strike="noStrike" dirty="0">
              <a:solidFill>
                <a:srgbClr val="000000"/>
              </a:solidFill>
              <a:effectLst/>
              <a:latin typeface="Calibri" panose="020F0502020204030204" pitchFamily="34" charset="0"/>
            </a:endParaRPr>
          </a:p>
          <a:p>
            <a:pPr algn="l" rtl="0" fontAlgn="base"/>
            <a:r>
              <a:rPr lang="en-US" b="0" i="0" dirty="0">
                <a:solidFill>
                  <a:srgbClr val="444444"/>
                </a:solidFill>
                <a:effectLst/>
                <a:latin typeface="Calibri" panose="020F0502020204030204" pitchFamily="34" charset="0"/>
              </a:rPr>
              <a:t>​</a:t>
            </a:r>
            <a:r>
              <a:rPr lang="en-US" b="0" i="0" u="none" strike="noStrike" dirty="0">
                <a:solidFill>
                  <a:srgbClr val="000000"/>
                </a:solidFill>
                <a:effectLst/>
                <a:latin typeface="Calibri" panose="020F0502020204030204" pitchFamily="34" charset="0"/>
              </a:rPr>
              <a:t>To edit member information, click on the member’s name.</a:t>
            </a:r>
            <a:endParaRPr lang="en-US" b="0" i="0" dirty="0">
              <a:solidFill>
                <a:srgbClr val="444444"/>
              </a:solidFill>
              <a:effectLst/>
              <a:latin typeface="Calibri" panose="020F0502020204030204" pitchFamily="34" charset="0"/>
            </a:endParaRPr>
          </a:p>
          <a:p>
            <a:pPr algn="l" rtl="0" fontAlgn="base"/>
            <a:r>
              <a:rPr lang="en-US" b="0" i="0" dirty="0">
                <a:solidFill>
                  <a:srgbClr val="444444"/>
                </a:solidFill>
                <a:effectLst/>
                <a:latin typeface="Calibri" panose="020F0502020204030204" pitchFamily="34" charset="0"/>
              </a:rPr>
              <a:t>​</a:t>
            </a:r>
          </a:p>
          <a:p>
            <a:pPr algn="l" rtl="0" fontAlgn="base"/>
            <a:r>
              <a:rPr lang="en-US" b="0" i="0" dirty="0">
                <a:solidFill>
                  <a:srgbClr val="444444"/>
                </a:solidFill>
                <a:effectLst/>
                <a:latin typeface="Calibri" panose="020F0502020204030204" pitchFamily="34" charset="0"/>
              </a:rPr>
              <a:t>​</a:t>
            </a:r>
          </a:p>
          <a:p>
            <a:pPr algn="l" rtl="0" fontAlgn="base"/>
            <a:endParaRPr lang="en-US" b="0" i="0" dirty="0">
              <a:solidFill>
                <a:srgbClr val="444444"/>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81B6D49-3105-BB9E-77EA-F17A2C4B401B}"/>
              </a:ext>
            </a:extLst>
          </p:cNvPr>
          <p:cNvSpPr>
            <a:spLocks noGrp="1"/>
          </p:cNvSpPr>
          <p:nvPr>
            <p:ph type="sldNum" sz="quarter" idx="5"/>
          </p:nvPr>
        </p:nvSpPr>
        <p:spPr/>
        <p:txBody>
          <a:bodyPr/>
          <a:lstStyle/>
          <a:p>
            <a:fld id="{DED9A413-938C-544F-8A29-8074E2BC8166}" type="slidenum">
              <a:rPr lang="en-US" smtClean="0"/>
              <a:t>12</a:t>
            </a:fld>
            <a:endParaRPr lang="en-US" dirty="0"/>
          </a:p>
        </p:txBody>
      </p:sp>
    </p:spTree>
    <p:extLst>
      <p:ext uri="{BB962C8B-B14F-4D97-AF65-F5344CB8AC3E}">
        <p14:creationId xmlns:p14="http://schemas.microsoft.com/office/powerpoint/2010/main" val="3709662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Global member search allows you to view members outside of your group.  2 options are provided.  Search by ID or search by name with post number.  </a:t>
            </a:r>
          </a:p>
          <a:p>
            <a:endParaRPr lang="en-US"/>
          </a:p>
          <a:p>
            <a:r>
              <a:rPr lang="en-US"/>
              <a:t>&lt;1&gt; Search by ID allows you to enter a Legion or Son of The American Legion membership number to view limited information.  Enter the ID#, click View Report &lt;2&gt; to view  name, member type, paid post or squadron, and last paid year.</a:t>
            </a:r>
          </a:p>
          <a:p>
            <a:endParaRPr lang="en-US"/>
          </a:p>
        </p:txBody>
      </p:sp>
    </p:spTree>
    <p:extLst>
      <p:ext uri="{BB962C8B-B14F-4D97-AF65-F5344CB8AC3E}">
        <p14:creationId xmlns:p14="http://schemas.microsoft.com/office/powerpoint/2010/main" val="3784652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Search by last name and number requires both pieces of information.  Click View Report to view.  &lt;1&gt;</a:t>
            </a:r>
          </a:p>
          <a:p>
            <a:endParaRPr lang="en-US"/>
          </a:p>
          <a:p>
            <a:r>
              <a:rPr lang="en-US"/>
              <a:t>This information can assist with transferring members and eligibility for The American Legion Auxiliary and Sons of the American Legion.</a:t>
            </a:r>
          </a:p>
          <a:p>
            <a:endParaRPr lang="en-US"/>
          </a:p>
          <a:p>
            <a:endParaRPr lang="en-US"/>
          </a:p>
        </p:txBody>
      </p:sp>
    </p:spTree>
    <p:extLst>
      <p:ext uri="{BB962C8B-B14F-4D97-AF65-F5344CB8AC3E}">
        <p14:creationId xmlns:p14="http://schemas.microsoft.com/office/powerpoint/2010/main" val="4088516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i="0"/>
              <a:t>Group information allows updates to basic contact information including phone, email website and fax. Use the Add, Edit or Delete options to update group contact information.</a:t>
            </a:r>
          </a:p>
          <a:p>
            <a:endParaRPr lang="en-US"/>
          </a:p>
        </p:txBody>
      </p:sp>
    </p:spTree>
    <p:extLst>
      <p:ext uri="{BB962C8B-B14F-4D97-AF65-F5344CB8AC3E}">
        <p14:creationId xmlns:p14="http://schemas.microsoft.com/office/powerpoint/2010/main" val="3331261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0" i="0" dirty="0"/>
              <a:t>Materials include NEC documents, manuals, brochures, and suggested speeches. The documents area includes a national staff directory, and minutes from the National Executive Committee </a:t>
            </a:r>
            <a:r>
              <a:rPr lang="en-US" b="0" i="0"/>
              <a:t>meetings.</a:t>
            </a:r>
            <a:endParaRPr lang="en-US" b="0" i="0" dirty="0"/>
          </a:p>
        </p:txBody>
      </p:sp>
    </p:spTree>
    <p:extLst>
      <p:ext uri="{BB962C8B-B14F-4D97-AF65-F5344CB8AC3E}">
        <p14:creationId xmlns:p14="http://schemas.microsoft.com/office/powerpoint/2010/main" val="707244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0" i="0"/>
              <a:t>Officer Manuals are available to download.  Select the title to link to publications on Legion.org to download.</a:t>
            </a:r>
          </a:p>
          <a:p>
            <a:endParaRPr lang="en-US"/>
          </a:p>
        </p:txBody>
      </p:sp>
    </p:spTree>
    <p:extLst>
      <p:ext uri="{BB962C8B-B14F-4D97-AF65-F5344CB8AC3E}">
        <p14:creationId xmlns:p14="http://schemas.microsoft.com/office/powerpoint/2010/main" val="1316037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b="0" i="0"/>
              <a:t>Brochures are national publications related to Americanism and Children &amp; Youth services.</a:t>
            </a:r>
          </a:p>
          <a:p>
            <a:endParaRPr lang="en-US"/>
          </a:p>
        </p:txBody>
      </p:sp>
    </p:spTree>
    <p:extLst>
      <p:ext uri="{BB962C8B-B14F-4D97-AF65-F5344CB8AC3E}">
        <p14:creationId xmlns:p14="http://schemas.microsoft.com/office/powerpoint/2010/main" val="36233940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a:t>Every year The American Legion provides speeches to use as a guideline during events and observances.  These speeches can be downloaded in the myLegion.</a:t>
            </a:r>
          </a:p>
          <a:p>
            <a:endParaRPr lang="en-US"/>
          </a:p>
        </p:txBody>
      </p:sp>
    </p:spTree>
    <p:extLst>
      <p:ext uri="{BB962C8B-B14F-4D97-AF65-F5344CB8AC3E}">
        <p14:creationId xmlns:p14="http://schemas.microsoft.com/office/powerpoint/2010/main" val="368194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800" i="0"/>
              <a:t>MyLegion provides information on file at Department and National Headquarters.   Log in to view membership details and access administrative tools for leadership.</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2</a:t>
            </a:fld>
            <a:endParaRPr lang="en-US"/>
          </a:p>
        </p:txBody>
      </p:sp>
    </p:spTree>
    <p:extLst>
      <p:ext uri="{BB962C8B-B14F-4D97-AF65-F5344CB8AC3E}">
        <p14:creationId xmlns:p14="http://schemas.microsoft.com/office/powerpoint/2010/main" val="1569148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E2A3A-94CA-1D97-EA2A-53C3C3E287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7B0010-D2C5-6A98-045D-E4EEEC484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9F2F1E-638F-6DDD-57E6-F35198BDA53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Online help is available from the top Menu “Find Help”.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0"/>
              <a:t>Step by step instructions, videos and training presentations will assist with how to manage groups in MyLegion.  </a:t>
            </a:r>
          </a:p>
          <a:p>
            <a:endParaRPr lang="en-US"/>
          </a:p>
        </p:txBody>
      </p:sp>
      <p:sp>
        <p:nvSpPr>
          <p:cNvPr id="4" name="Slide Number Placeholder 3">
            <a:extLst>
              <a:ext uri="{FF2B5EF4-FFF2-40B4-BE49-F238E27FC236}">
                <a16:creationId xmlns:a16="http://schemas.microsoft.com/office/drawing/2014/main" id="{9EF6FB3F-A9A1-A45D-19CE-A214EFAF6CB4}"/>
              </a:ext>
            </a:extLst>
          </p:cNvPr>
          <p:cNvSpPr>
            <a:spLocks noGrp="1"/>
          </p:cNvSpPr>
          <p:nvPr>
            <p:ph type="sldNum" sz="quarter" idx="5"/>
          </p:nvPr>
        </p:nvSpPr>
        <p:spPr/>
        <p:txBody>
          <a:bodyPr/>
          <a:lstStyle/>
          <a:p>
            <a:fld id="{DED9A413-938C-544F-8A29-8074E2BC8166}" type="slidenum">
              <a:rPr lang="en-US" smtClean="0"/>
              <a:t>20</a:t>
            </a:fld>
            <a:endParaRPr lang="en-US"/>
          </a:p>
        </p:txBody>
      </p:sp>
    </p:spTree>
    <p:extLst>
      <p:ext uri="{BB962C8B-B14F-4D97-AF65-F5344CB8AC3E}">
        <p14:creationId xmlns:p14="http://schemas.microsoft.com/office/powerpoint/2010/main" val="375398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t>Step by step instructions, videos and training presentations will assist with how to manage groups in MyLegion.    My Groups instructions include managing membership, online, membership processing, reports and all other administrative tasks.</a:t>
            </a:r>
          </a:p>
          <a:p>
            <a:endParaRPr lang="en-US"/>
          </a:p>
        </p:txBody>
      </p:sp>
      <p:sp>
        <p:nvSpPr>
          <p:cNvPr id="4" name="Slide Number Placeholder 3"/>
          <p:cNvSpPr>
            <a:spLocks noGrp="1"/>
          </p:cNvSpPr>
          <p:nvPr>
            <p:ph type="sldNum" sz="quarter" idx="5"/>
          </p:nvPr>
        </p:nvSpPr>
        <p:spPr/>
        <p:txBody>
          <a:bodyPr/>
          <a:lstStyle/>
          <a:p>
            <a:fld id="{DED9A413-938C-544F-8A29-8074E2BC8166}" type="slidenum">
              <a:rPr lang="en-US" smtClean="0"/>
              <a:t>21</a:t>
            </a:fld>
            <a:endParaRPr lang="en-US"/>
          </a:p>
        </p:txBody>
      </p:sp>
    </p:spTree>
    <p:extLst>
      <p:ext uri="{BB962C8B-B14F-4D97-AF65-F5344CB8AC3E}">
        <p14:creationId xmlns:p14="http://schemas.microsoft.com/office/powerpoint/2010/main" val="3416290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B1819A-3636-20F7-AA17-BEFF99ECE6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90E3B-D372-72C8-29B7-2EAC994CA9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7C6EB2-3FD8-17E1-CB4F-7A77476DFBC7}"/>
              </a:ext>
            </a:extLst>
          </p:cNvPr>
          <p:cNvSpPr>
            <a:spLocks noGrp="1"/>
          </p:cNvSpPr>
          <p:nvPr>
            <p:ph type="body" idx="1"/>
          </p:nvPr>
        </p:nvSpPr>
        <p:spPr/>
        <p:txBody>
          <a:bodyPr/>
          <a:lstStyle/>
          <a:p>
            <a:r>
              <a:rPr lang="en-US" sz="2400" i="0"/>
              <a:t>Contact your myLegion support team to assist with questions and tools for MyLegion.  Email mylegion@legion.org or call 833-253-9995 Monday through Friday. </a:t>
            </a:r>
          </a:p>
        </p:txBody>
      </p:sp>
    </p:spTree>
    <p:extLst>
      <p:ext uri="{BB962C8B-B14F-4D97-AF65-F5344CB8AC3E}">
        <p14:creationId xmlns:p14="http://schemas.microsoft.com/office/powerpoint/2010/main" val="338464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i="0">
                <a:effectLst/>
                <a:latin typeface="Calibri" panose="020F0502020204030204" pitchFamily="34" charset="0"/>
                <a:ea typeface="Calibri" panose="020F0502020204030204" pitchFamily="34" charset="0"/>
                <a:cs typeface="Times New Roman" panose="02020603050405020304" pitchFamily="18" charset="0"/>
              </a:rPr>
              <a:t>My Groups is available when the member is recorded as an adjutant or commander of a post, squadron, district, county, department and detachment.  The group menu is related to your position.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a:t>Adjutants and commanders, through their individual accounts, will have a My Groups area to assist with post and squadron administrative tasks.  A post officer will have access to both Legion and Sons of the American Legion membership.  SAL officers will have a menu with 2 groups. </a:t>
            </a:r>
            <a:r>
              <a:rPr lang="en-US" sz="1800" i="0">
                <a:effectLst/>
                <a:latin typeface="Calibri" panose="020F0502020204030204" pitchFamily="34" charset="0"/>
                <a:ea typeface="Calibri" panose="020F0502020204030204" pitchFamily="34" charset="0"/>
                <a:cs typeface="Times New Roman" panose="02020603050405020304" pitchFamily="18" charset="0"/>
              </a:rPr>
              <a:t>&lt;1&gt; </a:t>
            </a:r>
            <a:endParaRPr lang="en-US" sz="1800"/>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i="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3928372-687C-2D47-B721-3F134B506727}" type="slidenum">
              <a:rPr lang="en-US" smtClean="0"/>
              <a:pPr/>
              <a:t>3</a:t>
            </a:fld>
            <a:endParaRPr lang="en-US"/>
          </a:p>
        </p:txBody>
      </p:sp>
    </p:spTree>
    <p:extLst>
      <p:ext uri="{BB962C8B-B14F-4D97-AF65-F5344CB8AC3E}">
        <p14:creationId xmlns:p14="http://schemas.microsoft.com/office/powerpoint/2010/main" val="15691485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2400" i="0">
                <a:effectLst/>
                <a:latin typeface="Calibri" panose="020F0502020204030204" pitchFamily="34" charset="0"/>
                <a:ea typeface="Calibri" panose="020F0502020204030204" pitchFamily="34" charset="0"/>
                <a:cs typeface="Times New Roman" panose="02020603050405020304" pitchFamily="18" charset="0"/>
              </a:rPr>
              <a:t>Groups are defined as a post, squadron, county, district, detachment and department.  Adjutants and commanders have My Groups by default. </a:t>
            </a:r>
            <a:endParaRPr lang="en-US" sz="2400" i="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i="0">
                <a:effectLst/>
                <a:latin typeface="Calibri" panose="020F0502020204030204" pitchFamily="34" charset="0"/>
                <a:ea typeface="Calibri" panose="020F0502020204030204" pitchFamily="34" charset="0"/>
                <a:cs typeface="Times New Roman" panose="02020603050405020304" pitchFamily="18" charset="0"/>
              </a:rPr>
              <a:t> </a:t>
            </a:r>
            <a:endParaRPr lang="en-US" sz="2400" i="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400" b="0" i="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With each group, adjutants and commanders will have an officer’s group.  Officer groups provide a listing of current and future officers.  It is not the group to select to preform administrative tasks.  </a:t>
            </a:r>
          </a:p>
        </p:txBody>
      </p:sp>
    </p:spTree>
    <p:extLst>
      <p:ext uri="{BB962C8B-B14F-4D97-AF65-F5344CB8AC3E}">
        <p14:creationId xmlns:p14="http://schemas.microsoft.com/office/powerpoint/2010/main" val="1378448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a:effectLst/>
                <a:latin typeface="Calibri" panose="020F0502020204030204" pitchFamily="34" charset="0"/>
                <a:ea typeface="Calibri" panose="020F0502020204030204" pitchFamily="34" charset="0"/>
                <a:cs typeface="Times New Roman" panose="02020603050405020304" pitchFamily="18" charset="0"/>
              </a:rPr>
              <a:t>This member is a squadron adjutant.   &lt;1&gt; Legion leadership will have Legion and SAL data.  &lt;2&gt; Officer groups are view only.  Officer groups lists the officers on file.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  Let’s look at an officer’s group.  &lt;3&gt;</a:t>
            </a:r>
          </a:p>
          <a:p>
            <a:pPr marL="0" marR="0">
              <a:lnSpc>
                <a:spcPct val="107000"/>
              </a:lnSpc>
              <a:spcBef>
                <a:spcPts val="0"/>
              </a:spcBef>
              <a:spcAft>
                <a:spcPts val="800"/>
              </a:spcAft>
            </a:pPr>
            <a:endParaRPr lang="en-US" sz="2400" i="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517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Officer group allows you to view officers reported and entered in national’s membership system.  MyLegion does not allow adding or reappointment officers.   &lt;1&gt; </a:t>
            </a:r>
            <a:r>
              <a:rPr lang="en-US" sz="2400" b="0" i="0">
                <a:solidFill>
                  <a:schemeClr val="tx1"/>
                </a:solidFill>
                <a:effectLst/>
                <a:latin typeface="Calibri" panose="020F0502020204030204" pitchFamily="34" charset="0"/>
                <a:cs typeface="Times New Roman" panose="02020603050405020304" pitchFamily="18" charset="0"/>
              </a:rPr>
              <a:t>Report officers through your detachment headquarters using the Officer Certification form.  Officer updates cannot be made through MyLegion.</a:t>
            </a:r>
            <a:r>
              <a:rPr lang="en-US" sz="2400" b="1" i="1">
                <a:solidFill>
                  <a:srgbClr val="FF0000"/>
                </a:solidFill>
                <a:effectLst/>
                <a:latin typeface="Calibri" panose="020F0502020204030204" pitchFamily="34" charset="0"/>
                <a:cs typeface="Times New Roman" panose="02020603050405020304" pitchFamily="18" charset="0"/>
              </a:rPr>
              <a:t> </a:t>
            </a:r>
          </a:p>
          <a:p>
            <a:pPr marL="0" marR="0" lvl="0" indent="0" defTabSz="457200" eaLnBrk="1" fontAlgn="auto" latinLnBrk="0" hangingPunct="1">
              <a:lnSpc>
                <a:spcPct val="117999"/>
              </a:lnSpc>
              <a:spcBef>
                <a:spcPts val="0"/>
              </a:spcBef>
              <a:spcAft>
                <a:spcPts val="0"/>
              </a:spcAft>
              <a:buClrTx/>
              <a:buSzTx/>
              <a:buFontTx/>
              <a:buNone/>
              <a:tabLst/>
              <a:defRPr/>
            </a:pPr>
            <a:endParaRPr lang="en-US" sz="2400" b="0" i="0">
              <a:solidFill>
                <a:srgbClr val="FF0000"/>
              </a:solidFill>
              <a:effectLst/>
              <a:latin typeface="Calibri" panose="020F0502020204030204" pitchFamily="34" charset="0"/>
              <a:cs typeface="Times New Roman" panose="02020603050405020304" pitchFamily="18" charset="0"/>
            </a:endParaRPr>
          </a:p>
          <a:p>
            <a:pPr marL="0" marR="0" lvl="0" indent="0" defTabSz="457200" eaLnBrk="1" fontAlgn="auto" latinLnBrk="0" hangingPunct="1">
              <a:lnSpc>
                <a:spcPct val="117999"/>
              </a:lnSpc>
              <a:spcBef>
                <a:spcPts val="0"/>
              </a:spcBef>
              <a:spcAft>
                <a:spcPts val="0"/>
              </a:spcAft>
              <a:buClrTx/>
              <a:buSzTx/>
              <a:buFontTx/>
              <a:buNone/>
              <a:tabLst/>
              <a:defRPr/>
            </a:pPr>
            <a:r>
              <a:rPr lang="en-US" sz="2400" b="0" i="0">
                <a:solidFill>
                  <a:srgbClr val="FF0000"/>
                </a:solidFill>
                <a:effectLst/>
                <a:latin typeface="Calibri" panose="020F0502020204030204" pitchFamily="34" charset="0"/>
                <a:cs typeface="Times New Roman" panose="02020603050405020304" pitchFamily="18" charset="0"/>
              </a:rPr>
              <a:t>&lt;2&gt; You can view future officers.  Click on future and Search to display any future officers reported.  &lt;3&gt;</a:t>
            </a:r>
            <a:endParaRPr lang="en-US" b="0" i="0"/>
          </a:p>
        </p:txBody>
      </p:sp>
    </p:spTree>
    <p:extLst>
      <p:ext uri="{BB962C8B-B14F-4D97-AF65-F5344CB8AC3E}">
        <p14:creationId xmlns:p14="http://schemas.microsoft.com/office/powerpoint/2010/main" val="3705995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The officer list will allow you to send an email.  Click on the email address of a single member and an email will open.  &lt;1&gt;</a:t>
            </a:r>
            <a:endParaRPr lang="en-US" b="0" i="0"/>
          </a:p>
        </p:txBody>
      </p:sp>
    </p:spTree>
    <p:extLst>
      <p:ext uri="{BB962C8B-B14F-4D97-AF65-F5344CB8AC3E}">
        <p14:creationId xmlns:p14="http://schemas.microsoft.com/office/powerpoint/2010/main" val="1735112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a:t>To email a group of members select the members to email &lt;1&gt; and in the actions menu &lt;2&gt; select send email and click Go. &lt;3&gt;  Notice the email addresses are in as a blind copy.  Recipients of the email cannot see who else received the message.</a:t>
            </a:r>
            <a:endParaRPr lang="en-US" b="0" i="0"/>
          </a:p>
        </p:txBody>
      </p:sp>
    </p:spTree>
    <p:extLst>
      <p:ext uri="{BB962C8B-B14F-4D97-AF65-F5344CB8AC3E}">
        <p14:creationId xmlns:p14="http://schemas.microsoft.com/office/powerpoint/2010/main" val="1619815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400" i="0">
                <a:effectLst/>
                <a:latin typeface="Calibri" panose="020F0502020204030204" pitchFamily="34" charset="0"/>
                <a:ea typeface="Calibri" panose="020F0502020204030204" pitchFamily="34" charset="0"/>
                <a:cs typeface="Times New Roman" panose="02020603050405020304" pitchFamily="18" charset="0"/>
              </a:rPr>
              <a:t>Selecting the squadron group takes you to a Group Profile page which is the administrative side of MyLegion.  A new left hand “My Views” menu of administrative tools such as reports, online membership processing, member management, group information and officer materials.</a:t>
            </a:r>
          </a:p>
        </p:txBody>
      </p:sp>
    </p:spTree>
    <p:extLst>
      <p:ext uri="{BB962C8B-B14F-4D97-AF65-F5344CB8AC3E}">
        <p14:creationId xmlns:p14="http://schemas.microsoft.com/office/powerpoint/2010/main" val="203560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2CD3D-C93C-4353-B7D2-AC35EAF628EF}"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55C30-0B5F-4FF9-AB88-39E41B3DE2A2}" type="slidenum">
              <a:rPr lang="en-US" smtClean="0"/>
              <a:t>‹#›</a:t>
            </a:fld>
            <a:endParaRPr lang="en-US"/>
          </a:p>
        </p:txBody>
      </p:sp>
    </p:spTree>
    <p:extLst>
      <p:ext uri="{BB962C8B-B14F-4D97-AF65-F5344CB8AC3E}">
        <p14:creationId xmlns:p14="http://schemas.microsoft.com/office/powerpoint/2010/main" val="370419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5/7/2025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a:p>
        </p:txBody>
      </p:sp>
    </p:spTree>
    <p:extLst>
      <p:ext uri="{BB962C8B-B14F-4D97-AF65-F5344CB8AC3E}">
        <p14:creationId xmlns:p14="http://schemas.microsoft.com/office/powerpoint/2010/main" val="20417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OF PRESENTATION</a:t>
            </a:r>
          </a:p>
          <a:p>
            <a:r>
              <a:rPr lang="en-US"/>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Paragraph Text – Avenir Next Regular</a:t>
            </a:r>
          </a:p>
          <a:p>
            <a:pPr lvl="1"/>
            <a:r>
              <a:rPr lang="en-US"/>
              <a:t>Paragraph Text – Avenir Next o Regular</a:t>
            </a:r>
          </a:p>
          <a:p>
            <a:pPr lvl="2"/>
            <a:r>
              <a:rPr lang="en-US"/>
              <a:t>Paragraph Text – Avenir Next Regular</a:t>
            </a:r>
          </a:p>
          <a:p>
            <a:pPr lvl="3"/>
            <a:r>
              <a:rPr lang="en-US"/>
              <a:t>Paragraph Text – Avenir Next Regular</a:t>
            </a:r>
          </a:p>
          <a:p>
            <a:pPr lvl="4"/>
            <a:r>
              <a:rPr lang="en-US"/>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78" r:id="rId1"/>
    <p:sldLayoutId id="2147483758" r:id="rId2"/>
    <p:sldLayoutId id="2147483772" r:id="rId3"/>
    <p:sldLayoutId id="2147483759" r:id="rId4"/>
    <p:sldLayoutId id="2147483760" r:id="rId5"/>
    <p:sldLayoutId id="2147483771" r:id="rId6"/>
    <p:sldLayoutId id="2147483761" r:id="rId7"/>
    <p:sldLayoutId id="2147483762" r:id="rId8"/>
    <p:sldLayoutId id="2147483769" r:id="rId9"/>
    <p:sldLayoutId id="2147483775" r:id="rId10"/>
    <p:sldLayoutId id="2147483776" r:id="rId11"/>
    <p:sldLayoutId id="2147483770" r:id="rId12"/>
    <p:sldLayoutId id="2147483763" r:id="rId13"/>
    <p:sldLayoutId id="2147483764" r:id="rId14"/>
    <p:sldLayoutId id="2147483777" r:id="rId15"/>
    <p:sldLayoutId id="2147483773" r:id="rId16"/>
    <p:sldLayoutId id="2147483774" r:id="rId17"/>
    <p:sldLayoutId id="214748377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8.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5.png"/><Relationship Id="rId5" Type="http://schemas.openxmlformats.org/officeDocument/2006/relationships/image" Target="../media/image30.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48.png"/><Relationship Id="rId5" Type="http://schemas.openxmlformats.org/officeDocument/2006/relationships/image" Target="../media/image30.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0.xml"/><Relationship Id="rId7" Type="http://schemas.openxmlformats.org/officeDocument/2006/relationships/image" Target="../media/image9.png"/><Relationship Id="rId12" Type="http://schemas.openxmlformats.org/officeDocument/2006/relationships/image" Target="../media/image52.png"/><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8.xml"/><Relationship Id="rId1" Type="http://schemas.openxmlformats.org/officeDocument/2006/relationships/tags" Target="../tags/tag6.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E710085-CF54-A907-1A0A-72F6F9432C83}"/>
              </a:ext>
            </a:extLst>
          </p:cNvPr>
          <p:cNvSpPr/>
          <p:nvPr/>
        </p:nvSpPr>
        <p:spPr>
          <a:xfrm>
            <a:off x="7478165" y="2694509"/>
            <a:ext cx="9862098" cy="4364582"/>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629035" y="2832650"/>
            <a:ext cx="9398201" cy="1309934"/>
          </a:xfrm>
        </p:spPr>
        <p:txBody>
          <a:bodyPr/>
          <a:lstStyle/>
          <a:p>
            <a:r>
              <a:rPr lang="en-US" sz="4400" dirty="0"/>
              <a:t>MyLegion: </a:t>
            </a:r>
          </a:p>
          <a:p>
            <a:r>
              <a:rPr lang="en-US" sz="4000" dirty="0"/>
              <a:t>Group Profile – Understanding My Groups</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8079105" y="5864771"/>
            <a:ext cx="9108586" cy="987970"/>
          </a:xfrm>
        </p:spPr>
        <p:txBody>
          <a:bodyPr vert="horz" lIns="91440" tIns="45720" rIns="91440" bIns="45720" rtlCol="0" anchor="t">
            <a:noAutofit/>
          </a:bodyPr>
          <a:lstStyle/>
          <a:p>
            <a:endParaRPr lang="en-US" dirty="0">
              <a:solidFill>
                <a:schemeClr val="tx1">
                  <a:lumMod val="10000"/>
                  <a:lumOff val="90000"/>
                </a:schemeClr>
              </a:solidFill>
            </a:endParaRPr>
          </a:p>
          <a:p>
            <a:pPr algn="r"/>
            <a:r>
              <a:rPr lang="en-US" dirty="0">
                <a:latin typeface="Avenir Next"/>
              </a:rPr>
              <a:t>2025</a:t>
            </a:r>
            <a:endParaRPr lang="en-US" dirty="0"/>
          </a:p>
        </p:txBody>
      </p:sp>
      <p:sp>
        <p:nvSpPr>
          <p:cNvPr id="4" name="Rectangle 3">
            <a:extLst>
              <a:ext uri="{FF2B5EF4-FFF2-40B4-BE49-F238E27FC236}">
                <a16:creationId xmlns:a16="http://schemas.microsoft.com/office/drawing/2014/main" id="{A23FEE8C-C257-A6F7-449B-BBE001262440}"/>
              </a:ext>
            </a:extLst>
          </p:cNvPr>
          <p:cNvSpPr/>
          <p:nvPr/>
        </p:nvSpPr>
        <p:spPr>
          <a:xfrm>
            <a:off x="879232" y="3464171"/>
            <a:ext cx="6101860" cy="2400600"/>
          </a:xfrm>
          <a:prstGeom prst="rect">
            <a:avLst/>
          </a:prstGeom>
          <a:solidFill>
            <a:schemeClr val="accent3">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background with white text&#10;&#10;Description automatically generated">
            <a:extLst>
              <a:ext uri="{FF2B5EF4-FFF2-40B4-BE49-F238E27FC236}">
                <a16:creationId xmlns:a16="http://schemas.microsoft.com/office/drawing/2014/main" id="{80BE3941-5B6E-6152-7E92-BAF0BF490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7175" y="3487617"/>
            <a:ext cx="4627440" cy="2448687"/>
          </a:xfrm>
          <a:prstGeom prst="rect">
            <a:avLst/>
          </a:prstGeom>
        </p:spPr>
      </p:pic>
    </p:spTree>
    <p:extLst>
      <p:ext uri="{BB962C8B-B14F-4D97-AF65-F5344CB8AC3E}">
        <p14:creationId xmlns:p14="http://schemas.microsoft.com/office/powerpoint/2010/main" val="199983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MEMBER INFO</a:t>
            </a:r>
          </a:p>
        </p:txBody>
      </p:sp>
      <p:pic>
        <p:nvPicPr>
          <p:cNvPr id="10" name="Picture 9">
            <a:extLst>
              <a:ext uri="{FF2B5EF4-FFF2-40B4-BE49-F238E27FC236}">
                <a16:creationId xmlns:a16="http://schemas.microsoft.com/office/drawing/2014/main" id="{5E56C4C0-5DE2-7DAF-885A-16F20CE62CD0}"/>
              </a:ext>
            </a:extLst>
          </p:cNvPr>
          <p:cNvPicPr>
            <a:picLocks noChangeAspect="1"/>
          </p:cNvPicPr>
          <p:nvPr/>
        </p:nvPicPr>
        <p:blipFill>
          <a:blip r:embed="rId3"/>
          <a:stretch>
            <a:fillRect/>
          </a:stretch>
        </p:blipFill>
        <p:spPr>
          <a:xfrm>
            <a:off x="1527875" y="1251285"/>
            <a:ext cx="2689079" cy="7851390"/>
          </a:xfrm>
          <a:prstGeom prst="rect">
            <a:avLst/>
          </a:prstGeom>
        </p:spPr>
      </p:pic>
      <p:pic>
        <p:nvPicPr>
          <p:cNvPr id="12" name="Picture 11">
            <a:extLst>
              <a:ext uri="{FF2B5EF4-FFF2-40B4-BE49-F238E27FC236}">
                <a16:creationId xmlns:a16="http://schemas.microsoft.com/office/drawing/2014/main" id="{D0C318E2-28DF-8BAE-2D96-E8B13D75AE86}"/>
              </a:ext>
            </a:extLst>
          </p:cNvPr>
          <p:cNvPicPr>
            <a:picLocks noChangeAspect="1"/>
          </p:cNvPicPr>
          <p:nvPr/>
        </p:nvPicPr>
        <p:blipFill>
          <a:blip r:embed="rId4"/>
          <a:stretch>
            <a:fillRect/>
          </a:stretch>
        </p:blipFill>
        <p:spPr>
          <a:xfrm>
            <a:off x="5952498" y="223336"/>
            <a:ext cx="11068176" cy="9203097"/>
          </a:xfrm>
          <a:prstGeom prst="rect">
            <a:avLst/>
          </a:prstGeom>
        </p:spPr>
      </p:pic>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29EC55A-E28A-D1D8-6811-C76159668BA6}"/>
              </a:ext>
            </a:extLst>
          </p:cNvPr>
          <p:cNvSpPr/>
          <p:nvPr/>
        </p:nvSpPr>
        <p:spPr>
          <a:xfrm>
            <a:off x="1665514" y="4484913"/>
            <a:ext cx="2324828" cy="39188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3C2838-97D0-DA11-6644-981488C67B09}"/>
              </a:ext>
            </a:extLst>
          </p:cNvPr>
          <p:cNvPicPr>
            <a:picLocks noChangeAspect="1"/>
          </p:cNvPicPr>
          <p:nvPr/>
        </p:nvPicPr>
        <p:blipFill>
          <a:blip r:embed="rId5"/>
          <a:stretch>
            <a:fillRect/>
          </a:stretch>
        </p:blipFill>
        <p:spPr>
          <a:xfrm>
            <a:off x="5952498" y="1149269"/>
            <a:ext cx="15996762" cy="748965"/>
          </a:xfrm>
          <a:prstGeom prst="rect">
            <a:avLst/>
          </a:prstGeom>
        </p:spPr>
      </p:pic>
    </p:spTree>
    <p:extLst>
      <p:ext uri="{BB962C8B-B14F-4D97-AF65-F5344CB8AC3E}">
        <p14:creationId xmlns:p14="http://schemas.microsoft.com/office/powerpoint/2010/main" val="399178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86607E21-AB6A-D2DD-0095-FB61B884FCD0}"/>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19" name="Picture 18">
            <a:extLst>
              <a:ext uri="{FF2B5EF4-FFF2-40B4-BE49-F238E27FC236}">
                <a16:creationId xmlns:a16="http://schemas.microsoft.com/office/drawing/2014/main" id="{B43037F3-45E5-C008-BC75-EFC7CB8A26B5}"/>
              </a:ext>
            </a:extLst>
          </p:cNvPr>
          <p:cNvPicPr>
            <a:picLocks noChangeAspect="1"/>
          </p:cNvPicPr>
          <p:nvPr/>
        </p:nvPicPr>
        <p:blipFill>
          <a:blip r:embed="rId4"/>
          <a:stretch>
            <a:fillRect/>
          </a:stretch>
        </p:blipFill>
        <p:spPr>
          <a:xfrm>
            <a:off x="1865728" y="282462"/>
            <a:ext cx="13468350" cy="7858125"/>
          </a:xfrm>
          <a:prstGeom prst="rect">
            <a:avLst/>
          </a:prstGeom>
        </p:spPr>
      </p:pic>
      <p:sp>
        <p:nvSpPr>
          <p:cNvPr id="22" name="Rectangle: Rounded Corners 21">
            <a:extLst>
              <a:ext uri="{FF2B5EF4-FFF2-40B4-BE49-F238E27FC236}">
                <a16:creationId xmlns:a16="http://schemas.microsoft.com/office/drawing/2014/main" id="{53E6A746-A320-DD9B-01B5-0FA5FD578437}"/>
              </a:ext>
            </a:extLst>
          </p:cNvPr>
          <p:cNvSpPr/>
          <p:nvPr/>
        </p:nvSpPr>
        <p:spPr>
          <a:xfrm>
            <a:off x="4357812" y="2185485"/>
            <a:ext cx="766638" cy="38626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91042F90-8D8A-993C-93FC-355E95CC1055}"/>
              </a:ext>
            </a:extLst>
          </p:cNvPr>
          <p:cNvSpPr/>
          <p:nvPr/>
        </p:nvSpPr>
        <p:spPr>
          <a:xfrm>
            <a:off x="2006184" y="7092765"/>
            <a:ext cx="13172855" cy="122827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A34D1D-E941-3505-6571-9CA201F8BCD9}"/>
              </a:ext>
            </a:extLst>
          </p:cNvPr>
          <p:cNvPicPr>
            <a:picLocks noChangeAspect="1"/>
          </p:cNvPicPr>
          <p:nvPr/>
        </p:nvPicPr>
        <p:blipFill>
          <a:blip r:embed="rId5"/>
          <a:stretch>
            <a:fillRect/>
          </a:stretch>
        </p:blipFill>
        <p:spPr>
          <a:xfrm>
            <a:off x="2006184" y="2589595"/>
            <a:ext cx="4335811" cy="1228275"/>
          </a:xfrm>
          <a:prstGeom prst="rect">
            <a:avLst/>
          </a:prstGeom>
        </p:spPr>
      </p:pic>
    </p:spTree>
    <p:custDataLst>
      <p:tags r:id="rId1"/>
    </p:custDataLst>
    <p:extLst>
      <p:ext uri="{BB962C8B-B14F-4D97-AF65-F5344CB8AC3E}">
        <p14:creationId xmlns:p14="http://schemas.microsoft.com/office/powerpoint/2010/main" val="400241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B1296-49CE-6BC0-4432-E96972EF20A5}"/>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D6255A05-F442-5322-D37C-7846B24E8CF8}"/>
              </a:ext>
            </a:extLst>
          </p:cNvPr>
          <p:cNvPicPr>
            <a:picLocks noChangeAspect="1"/>
          </p:cNvPicPr>
          <p:nvPr/>
        </p:nvPicPr>
        <p:blipFill>
          <a:blip r:embed="rId4"/>
          <a:stretch>
            <a:fillRect/>
          </a:stretch>
        </p:blipFill>
        <p:spPr>
          <a:xfrm>
            <a:off x="1865728" y="282462"/>
            <a:ext cx="13468350" cy="7858125"/>
          </a:xfrm>
          <a:prstGeom prst="rect">
            <a:avLst/>
          </a:prstGeom>
        </p:spPr>
      </p:pic>
      <p:pic>
        <p:nvPicPr>
          <p:cNvPr id="17" name="Picture 16">
            <a:extLst>
              <a:ext uri="{FF2B5EF4-FFF2-40B4-BE49-F238E27FC236}">
                <a16:creationId xmlns:a16="http://schemas.microsoft.com/office/drawing/2014/main" id="{80933AA0-1E7C-E952-D804-F8B57E5EF15E}"/>
              </a:ext>
            </a:extLst>
          </p:cNvPr>
          <p:cNvPicPr>
            <a:picLocks noChangeAspect="1"/>
          </p:cNvPicPr>
          <p:nvPr/>
        </p:nvPicPr>
        <p:blipFill>
          <a:blip r:embed="rId5"/>
          <a:stretch>
            <a:fillRect/>
          </a:stretch>
        </p:blipFill>
        <p:spPr>
          <a:xfrm>
            <a:off x="2006184" y="2589595"/>
            <a:ext cx="4335811" cy="1228275"/>
          </a:xfrm>
          <a:prstGeom prst="rect">
            <a:avLst/>
          </a:prstGeom>
        </p:spPr>
      </p:pic>
      <p:grpSp>
        <p:nvGrpSpPr>
          <p:cNvPr id="18" name="Group 17">
            <a:extLst>
              <a:ext uri="{FF2B5EF4-FFF2-40B4-BE49-F238E27FC236}">
                <a16:creationId xmlns:a16="http://schemas.microsoft.com/office/drawing/2014/main" id="{95BA3053-83B1-F6E9-ABC8-499D88BB447F}"/>
              </a:ext>
            </a:extLst>
          </p:cNvPr>
          <p:cNvGrpSpPr/>
          <p:nvPr/>
        </p:nvGrpSpPr>
        <p:grpSpPr>
          <a:xfrm>
            <a:off x="-2204078" y="243938"/>
            <a:ext cx="21126070" cy="12675642"/>
            <a:chOff x="-2443798" y="-2164838"/>
            <a:chExt cx="21126070" cy="12675642"/>
          </a:xfrm>
        </p:grpSpPr>
        <p:pic>
          <p:nvPicPr>
            <p:cNvPr id="16" name="Picture 15">
              <a:extLst>
                <a:ext uri="{FF2B5EF4-FFF2-40B4-BE49-F238E27FC236}">
                  <a16:creationId xmlns:a16="http://schemas.microsoft.com/office/drawing/2014/main" id="{FEA2A984-CEA2-E18D-DBDA-0555493F4120}"/>
                </a:ext>
              </a:extLst>
            </p:cNvPr>
            <p:cNvPicPr>
              <a:picLocks noChangeAspect="1"/>
            </p:cNvPicPr>
            <p:nvPr/>
          </p:nvPicPr>
          <p:blipFill>
            <a:blip r:embed="rId6"/>
            <a:stretch>
              <a:fillRect/>
            </a:stretch>
          </p:blipFill>
          <p:spPr>
            <a:xfrm>
              <a:off x="-2443798" y="-2164838"/>
              <a:ext cx="21126070" cy="12675642"/>
            </a:xfrm>
            <a:prstGeom prst="rect">
              <a:avLst/>
            </a:prstGeom>
          </p:spPr>
        </p:pic>
        <p:sp>
          <p:nvSpPr>
            <p:cNvPr id="4" name="TextBox 3">
              <a:extLst>
                <a:ext uri="{FF2B5EF4-FFF2-40B4-BE49-F238E27FC236}">
                  <a16:creationId xmlns:a16="http://schemas.microsoft.com/office/drawing/2014/main" id="{99B8B57D-FE43-2E0D-54BD-6D866FD6DA67}"/>
                </a:ext>
              </a:extLst>
            </p:cNvPr>
            <p:cNvSpPr txBox="1"/>
            <p:nvPr/>
          </p:nvSpPr>
          <p:spPr>
            <a:xfrm>
              <a:off x="1014166" y="180820"/>
              <a:ext cx="1200555" cy="276999"/>
            </a:xfrm>
            <a:prstGeom prst="rect">
              <a:avLst/>
            </a:prstGeom>
            <a:solidFill>
              <a:schemeClr val="accent2"/>
            </a:solidFill>
          </p:spPr>
          <p:txBody>
            <a:bodyPr wrap="square" rtlCol="0">
              <a:spAutoFit/>
            </a:bodyPr>
            <a:lstStyle/>
            <a:p>
              <a:pPr algn="l"/>
              <a:r>
                <a:rPr lang="en-US" sz="1200" dirty="0"/>
                <a:t>123456789</a:t>
              </a:r>
            </a:p>
          </p:txBody>
        </p:sp>
        <p:sp>
          <p:nvSpPr>
            <p:cNvPr id="9" name="TextBox 8">
              <a:extLst>
                <a:ext uri="{FF2B5EF4-FFF2-40B4-BE49-F238E27FC236}">
                  <a16:creationId xmlns:a16="http://schemas.microsoft.com/office/drawing/2014/main" id="{589F2BDC-3983-E0F7-60DE-16F24EFD1E02}"/>
                </a:ext>
              </a:extLst>
            </p:cNvPr>
            <p:cNvSpPr txBox="1"/>
            <p:nvPr/>
          </p:nvSpPr>
          <p:spPr>
            <a:xfrm>
              <a:off x="992969" y="3379912"/>
              <a:ext cx="1242948"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122333222</a:t>
              </a:r>
            </a:p>
          </p:txBody>
        </p:sp>
      </p:grpSp>
      <p:sp>
        <p:nvSpPr>
          <p:cNvPr id="3" name="TextBox 2">
            <a:extLst>
              <a:ext uri="{FF2B5EF4-FFF2-40B4-BE49-F238E27FC236}">
                <a16:creationId xmlns:a16="http://schemas.microsoft.com/office/drawing/2014/main" id="{C025DAF4-00DE-C998-5A5D-632D2FFB5DE3}"/>
              </a:ext>
            </a:extLst>
          </p:cNvPr>
          <p:cNvSpPr txBox="1"/>
          <p:nvPr/>
        </p:nvSpPr>
        <p:spPr>
          <a:xfrm>
            <a:off x="4750607" y="263253"/>
            <a:ext cx="6119446" cy="646331"/>
          </a:xfrm>
          <a:prstGeom prst="rect">
            <a:avLst/>
          </a:prstGeom>
          <a:noFill/>
        </p:spPr>
        <p:txBody>
          <a:bodyPr wrap="square" rtlCol="0">
            <a:spAutoFit/>
          </a:bodyPr>
          <a:lstStyle/>
          <a:p>
            <a:r>
              <a:rPr lang="en-US" sz="3600" dirty="0">
                <a:solidFill>
                  <a:srgbClr val="FF0000"/>
                </a:solidFill>
              </a:rPr>
              <a:t>View Members</a:t>
            </a:r>
          </a:p>
        </p:txBody>
      </p:sp>
      <p:sp>
        <p:nvSpPr>
          <p:cNvPr id="19" name="TextBox 18">
            <a:extLst>
              <a:ext uri="{FF2B5EF4-FFF2-40B4-BE49-F238E27FC236}">
                <a16:creationId xmlns:a16="http://schemas.microsoft.com/office/drawing/2014/main" id="{2BE12AC0-DF31-A490-333D-F6E3AC9B2F76}"/>
              </a:ext>
            </a:extLst>
          </p:cNvPr>
          <p:cNvSpPr txBox="1"/>
          <p:nvPr/>
        </p:nvSpPr>
        <p:spPr>
          <a:xfrm>
            <a:off x="1293992" y="4602882"/>
            <a:ext cx="1200555" cy="276999"/>
          </a:xfrm>
          <a:prstGeom prst="rect">
            <a:avLst/>
          </a:prstGeom>
          <a:solidFill>
            <a:schemeClr val="accent2"/>
          </a:solidFill>
        </p:spPr>
        <p:txBody>
          <a:bodyPr wrap="square" rtlCol="0">
            <a:spAutoFit/>
          </a:bodyPr>
          <a:lstStyle/>
          <a:p>
            <a:pPr algn="l"/>
            <a:r>
              <a:rPr lang="en-US" sz="1200" dirty="0"/>
              <a:t>122333444</a:t>
            </a:r>
          </a:p>
        </p:txBody>
      </p:sp>
      <p:sp>
        <p:nvSpPr>
          <p:cNvPr id="20" name="TextBox 19">
            <a:extLst>
              <a:ext uri="{FF2B5EF4-FFF2-40B4-BE49-F238E27FC236}">
                <a16:creationId xmlns:a16="http://schemas.microsoft.com/office/drawing/2014/main" id="{EA5A5631-3BE1-41DE-8BD4-E3D9110976F8}"/>
              </a:ext>
            </a:extLst>
          </p:cNvPr>
          <p:cNvSpPr txBox="1"/>
          <p:nvPr/>
        </p:nvSpPr>
        <p:spPr>
          <a:xfrm>
            <a:off x="1275660" y="6806347"/>
            <a:ext cx="1200555" cy="276999"/>
          </a:xfrm>
          <a:prstGeom prst="rect">
            <a:avLst/>
          </a:prstGeom>
          <a:solidFill>
            <a:schemeClr val="accent2"/>
          </a:solidFill>
        </p:spPr>
        <p:txBody>
          <a:bodyPr wrap="square" rtlCol="0">
            <a:spAutoFit/>
          </a:bodyPr>
          <a:lstStyle/>
          <a:p>
            <a:pPr algn="l"/>
            <a:r>
              <a:rPr lang="en-US" sz="1200" dirty="0"/>
              <a:t>122333555</a:t>
            </a:r>
          </a:p>
        </p:txBody>
      </p:sp>
      <p:sp>
        <p:nvSpPr>
          <p:cNvPr id="21" name="TextBox 20">
            <a:extLst>
              <a:ext uri="{FF2B5EF4-FFF2-40B4-BE49-F238E27FC236}">
                <a16:creationId xmlns:a16="http://schemas.microsoft.com/office/drawing/2014/main" id="{F84B4CD9-A3FE-49C7-0CBA-CFFD811AF53C}"/>
              </a:ext>
            </a:extLst>
          </p:cNvPr>
          <p:cNvSpPr txBox="1"/>
          <p:nvPr/>
        </p:nvSpPr>
        <p:spPr>
          <a:xfrm>
            <a:off x="1275660" y="8918190"/>
            <a:ext cx="1200555" cy="276999"/>
          </a:xfrm>
          <a:prstGeom prst="rect">
            <a:avLst/>
          </a:prstGeom>
          <a:solidFill>
            <a:schemeClr val="accent2"/>
          </a:solidFill>
        </p:spPr>
        <p:txBody>
          <a:bodyPr wrap="square" rtlCol="0">
            <a:spAutoFit/>
          </a:bodyPr>
          <a:lstStyle/>
          <a:p>
            <a:pPr algn="l"/>
            <a:r>
              <a:rPr lang="en-US" sz="1200" dirty="0"/>
              <a:t>122333454</a:t>
            </a:r>
          </a:p>
        </p:txBody>
      </p:sp>
      <p:sp>
        <p:nvSpPr>
          <p:cNvPr id="22" name="TextBox 21">
            <a:extLst>
              <a:ext uri="{FF2B5EF4-FFF2-40B4-BE49-F238E27FC236}">
                <a16:creationId xmlns:a16="http://schemas.microsoft.com/office/drawing/2014/main" id="{03D01810-9E47-AB58-7AD9-5051AEF66927}"/>
              </a:ext>
            </a:extLst>
          </p:cNvPr>
          <p:cNvSpPr txBox="1"/>
          <p:nvPr/>
        </p:nvSpPr>
        <p:spPr>
          <a:xfrm>
            <a:off x="1262316" y="3568408"/>
            <a:ext cx="1108351"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122333445</a:t>
            </a:r>
          </a:p>
        </p:txBody>
      </p:sp>
      <p:sp>
        <p:nvSpPr>
          <p:cNvPr id="23" name="TextBox 22">
            <a:extLst>
              <a:ext uri="{FF2B5EF4-FFF2-40B4-BE49-F238E27FC236}">
                <a16:creationId xmlns:a16="http://schemas.microsoft.com/office/drawing/2014/main" id="{B7017F4E-EEC7-811C-7466-2BCDBEE3C7F3}"/>
              </a:ext>
            </a:extLst>
          </p:cNvPr>
          <p:cNvSpPr txBox="1"/>
          <p:nvPr/>
        </p:nvSpPr>
        <p:spPr>
          <a:xfrm>
            <a:off x="1232689" y="7725089"/>
            <a:ext cx="1242948"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122333400</a:t>
            </a:r>
          </a:p>
        </p:txBody>
      </p:sp>
      <p:sp>
        <p:nvSpPr>
          <p:cNvPr id="24" name="TextBox 23">
            <a:extLst>
              <a:ext uri="{FF2B5EF4-FFF2-40B4-BE49-F238E27FC236}">
                <a16:creationId xmlns:a16="http://schemas.microsoft.com/office/drawing/2014/main" id="{8095EA3B-AE35-F0F5-EC6D-213AAFA413AA}"/>
              </a:ext>
            </a:extLst>
          </p:cNvPr>
          <p:cNvSpPr txBox="1"/>
          <p:nvPr/>
        </p:nvSpPr>
        <p:spPr>
          <a:xfrm>
            <a:off x="14914234" y="2589596"/>
            <a:ext cx="740633" cy="276999"/>
          </a:xfrm>
          <a:prstGeom prst="rect">
            <a:avLst/>
          </a:prstGeom>
          <a:solidFill>
            <a:schemeClr val="accent2"/>
          </a:solidFill>
        </p:spPr>
        <p:txBody>
          <a:bodyPr wrap="square" rtlCol="0">
            <a:spAutoFit/>
          </a:bodyPr>
          <a:lstStyle/>
          <a:p>
            <a:pPr algn="l"/>
            <a:r>
              <a:rPr lang="en-US" sz="1200" b="1" dirty="0">
                <a:solidFill>
                  <a:schemeClr val="tx1"/>
                </a:solidFill>
              </a:rPr>
              <a:t>2025</a:t>
            </a:r>
          </a:p>
        </p:txBody>
      </p:sp>
      <p:sp>
        <p:nvSpPr>
          <p:cNvPr id="25" name="TextBox 24">
            <a:extLst>
              <a:ext uri="{FF2B5EF4-FFF2-40B4-BE49-F238E27FC236}">
                <a16:creationId xmlns:a16="http://schemas.microsoft.com/office/drawing/2014/main" id="{1405C6E5-C664-F7B7-E136-0EDD69D4BBD8}"/>
              </a:ext>
            </a:extLst>
          </p:cNvPr>
          <p:cNvSpPr txBox="1"/>
          <p:nvPr/>
        </p:nvSpPr>
        <p:spPr>
          <a:xfrm>
            <a:off x="14914234" y="4621596"/>
            <a:ext cx="740633" cy="276999"/>
          </a:xfrm>
          <a:prstGeom prst="rect">
            <a:avLst/>
          </a:prstGeom>
          <a:solidFill>
            <a:schemeClr val="accent2"/>
          </a:solidFill>
        </p:spPr>
        <p:txBody>
          <a:bodyPr wrap="square" rtlCol="0">
            <a:spAutoFit/>
          </a:bodyPr>
          <a:lstStyle/>
          <a:p>
            <a:pPr algn="l"/>
            <a:r>
              <a:rPr lang="en-US" sz="1200" b="1" dirty="0">
                <a:solidFill>
                  <a:schemeClr val="tx1"/>
                </a:solidFill>
              </a:rPr>
              <a:t>2025</a:t>
            </a:r>
          </a:p>
        </p:txBody>
      </p:sp>
      <p:sp>
        <p:nvSpPr>
          <p:cNvPr id="26" name="TextBox 25">
            <a:extLst>
              <a:ext uri="{FF2B5EF4-FFF2-40B4-BE49-F238E27FC236}">
                <a16:creationId xmlns:a16="http://schemas.microsoft.com/office/drawing/2014/main" id="{78CFB00F-8218-B60A-236C-BB861B4B6736}"/>
              </a:ext>
            </a:extLst>
          </p:cNvPr>
          <p:cNvSpPr txBox="1"/>
          <p:nvPr/>
        </p:nvSpPr>
        <p:spPr>
          <a:xfrm>
            <a:off x="14914234" y="6748506"/>
            <a:ext cx="740633" cy="276999"/>
          </a:xfrm>
          <a:prstGeom prst="rect">
            <a:avLst/>
          </a:prstGeom>
          <a:solidFill>
            <a:schemeClr val="accent2"/>
          </a:solidFill>
        </p:spPr>
        <p:txBody>
          <a:bodyPr wrap="square" rtlCol="0">
            <a:spAutoFit/>
          </a:bodyPr>
          <a:lstStyle/>
          <a:p>
            <a:pPr algn="l"/>
            <a:r>
              <a:rPr lang="en-US" sz="1200" b="1" dirty="0">
                <a:solidFill>
                  <a:schemeClr val="tx1"/>
                </a:solidFill>
              </a:rPr>
              <a:t>2022</a:t>
            </a:r>
          </a:p>
        </p:txBody>
      </p:sp>
      <p:sp>
        <p:nvSpPr>
          <p:cNvPr id="27" name="TextBox 26">
            <a:extLst>
              <a:ext uri="{FF2B5EF4-FFF2-40B4-BE49-F238E27FC236}">
                <a16:creationId xmlns:a16="http://schemas.microsoft.com/office/drawing/2014/main" id="{A99CEACA-FBD6-0C11-738F-B551DBA79F26}"/>
              </a:ext>
            </a:extLst>
          </p:cNvPr>
          <p:cNvSpPr txBox="1"/>
          <p:nvPr/>
        </p:nvSpPr>
        <p:spPr>
          <a:xfrm>
            <a:off x="14935430" y="5811298"/>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2024</a:t>
            </a:r>
          </a:p>
        </p:txBody>
      </p:sp>
      <p:sp>
        <p:nvSpPr>
          <p:cNvPr id="28" name="TextBox 27">
            <a:extLst>
              <a:ext uri="{FF2B5EF4-FFF2-40B4-BE49-F238E27FC236}">
                <a16:creationId xmlns:a16="http://schemas.microsoft.com/office/drawing/2014/main" id="{DDB42BA7-FD95-604C-9AC9-E3A64E881CA1}"/>
              </a:ext>
            </a:extLst>
          </p:cNvPr>
          <p:cNvSpPr txBox="1"/>
          <p:nvPr/>
        </p:nvSpPr>
        <p:spPr>
          <a:xfrm>
            <a:off x="14914234" y="3617259"/>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2025</a:t>
            </a:r>
          </a:p>
        </p:txBody>
      </p:sp>
      <p:sp>
        <p:nvSpPr>
          <p:cNvPr id="29" name="TextBox 28">
            <a:extLst>
              <a:ext uri="{FF2B5EF4-FFF2-40B4-BE49-F238E27FC236}">
                <a16:creationId xmlns:a16="http://schemas.microsoft.com/office/drawing/2014/main" id="{B55BD38C-D1F2-DE41-6148-D362A765CB9B}"/>
              </a:ext>
            </a:extLst>
          </p:cNvPr>
          <p:cNvSpPr txBox="1"/>
          <p:nvPr/>
        </p:nvSpPr>
        <p:spPr>
          <a:xfrm>
            <a:off x="14924831" y="7799708"/>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2024</a:t>
            </a:r>
          </a:p>
        </p:txBody>
      </p:sp>
      <p:sp>
        <p:nvSpPr>
          <p:cNvPr id="30" name="TextBox 29">
            <a:extLst>
              <a:ext uri="{FF2B5EF4-FFF2-40B4-BE49-F238E27FC236}">
                <a16:creationId xmlns:a16="http://schemas.microsoft.com/office/drawing/2014/main" id="{F40101A9-914D-24A5-C652-406D4C27A905}"/>
              </a:ext>
            </a:extLst>
          </p:cNvPr>
          <p:cNvSpPr txBox="1"/>
          <p:nvPr/>
        </p:nvSpPr>
        <p:spPr>
          <a:xfrm>
            <a:off x="14903635" y="8988803"/>
            <a:ext cx="740633" cy="276999"/>
          </a:xfrm>
          <a:prstGeom prst="rect">
            <a:avLst/>
          </a:prstGeom>
          <a:solidFill>
            <a:schemeClr val="accent2"/>
          </a:solidFill>
        </p:spPr>
        <p:txBody>
          <a:bodyPr wrap="square" rtlCol="0">
            <a:spAutoFit/>
          </a:bodyPr>
          <a:lstStyle/>
          <a:p>
            <a:pPr algn="l"/>
            <a:r>
              <a:rPr lang="en-US" sz="1200" b="1" dirty="0">
                <a:solidFill>
                  <a:schemeClr val="tx1"/>
                </a:solidFill>
              </a:rPr>
              <a:t>2025</a:t>
            </a:r>
          </a:p>
        </p:txBody>
      </p:sp>
      <p:sp>
        <p:nvSpPr>
          <p:cNvPr id="31" name="TextBox 30">
            <a:extLst>
              <a:ext uri="{FF2B5EF4-FFF2-40B4-BE49-F238E27FC236}">
                <a16:creationId xmlns:a16="http://schemas.microsoft.com/office/drawing/2014/main" id="{23FD84F5-3F4C-5F5F-8655-37C0B48899C4}"/>
              </a:ext>
            </a:extLst>
          </p:cNvPr>
          <p:cNvSpPr txBox="1"/>
          <p:nvPr/>
        </p:nvSpPr>
        <p:spPr>
          <a:xfrm>
            <a:off x="14914318" y="10150474"/>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2025</a:t>
            </a:r>
          </a:p>
        </p:txBody>
      </p:sp>
      <p:sp>
        <p:nvSpPr>
          <p:cNvPr id="32" name="TextBox 31">
            <a:extLst>
              <a:ext uri="{FF2B5EF4-FFF2-40B4-BE49-F238E27FC236}">
                <a16:creationId xmlns:a16="http://schemas.microsoft.com/office/drawing/2014/main" id="{2156F61D-2F5F-A334-EB38-F53587D21756}"/>
              </a:ext>
            </a:extLst>
          </p:cNvPr>
          <p:cNvSpPr txBox="1"/>
          <p:nvPr/>
        </p:nvSpPr>
        <p:spPr>
          <a:xfrm>
            <a:off x="1232689" y="10140811"/>
            <a:ext cx="1242948"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122331250</a:t>
            </a:r>
          </a:p>
        </p:txBody>
      </p:sp>
      <p:sp>
        <p:nvSpPr>
          <p:cNvPr id="33" name="TextBox 32">
            <a:extLst>
              <a:ext uri="{FF2B5EF4-FFF2-40B4-BE49-F238E27FC236}">
                <a16:creationId xmlns:a16="http://schemas.microsoft.com/office/drawing/2014/main" id="{38A5D23F-F030-8106-C90A-75609A280325}"/>
              </a:ext>
            </a:extLst>
          </p:cNvPr>
          <p:cNvSpPr txBox="1"/>
          <p:nvPr/>
        </p:nvSpPr>
        <p:spPr>
          <a:xfrm>
            <a:off x="1275660" y="11391695"/>
            <a:ext cx="1200555" cy="276999"/>
          </a:xfrm>
          <a:prstGeom prst="rect">
            <a:avLst/>
          </a:prstGeom>
          <a:solidFill>
            <a:schemeClr val="accent2"/>
          </a:solidFill>
        </p:spPr>
        <p:txBody>
          <a:bodyPr wrap="square" rtlCol="0">
            <a:spAutoFit/>
          </a:bodyPr>
          <a:lstStyle/>
          <a:p>
            <a:pPr algn="l"/>
            <a:r>
              <a:rPr lang="en-US" sz="1200" dirty="0"/>
              <a:t>122332251</a:t>
            </a:r>
          </a:p>
        </p:txBody>
      </p:sp>
      <p:sp>
        <p:nvSpPr>
          <p:cNvPr id="34" name="TextBox 33">
            <a:extLst>
              <a:ext uri="{FF2B5EF4-FFF2-40B4-BE49-F238E27FC236}">
                <a16:creationId xmlns:a16="http://schemas.microsoft.com/office/drawing/2014/main" id="{50A1EAE5-57B4-592B-F128-04A2D8A35E55}"/>
              </a:ext>
            </a:extLst>
          </p:cNvPr>
          <p:cNvSpPr txBox="1"/>
          <p:nvPr/>
        </p:nvSpPr>
        <p:spPr>
          <a:xfrm>
            <a:off x="1231873" y="12113230"/>
            <a:ext cx="1242948"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dirty="0"/>
              <a:t>111331250</a:t>
            </a:r>
          </a:p>
        </p:txBody>
      </p:sp>
      <p:sp>
        <p:nvSpPr>
          <p:cNvPr id="35" name="TextBox 34">
            <a:extLst>
              <a:ext uri="{FF2B5EF4-FFF2-40B4-BE49-F238E27FC236}">
                <a16:creationId xmlns:a16="http://schemas.microsoft.com/office/drawing/2014/main" id="{399E7E28-D584-BEEE-73DA-AB99094144E2}"/>
              </a:ext>
            </a:extLst>
          </p:cNvPr>
          <p:cNvSpPr txBox="1"/>
          <p:nvPr/>
        </p:nvSpPr>
        <p:spPr>
          <a:xfrm>
            <a:off x="14914234" y="11376454"/>
            <a:ext cx="740633" cy="276999"/>
          </a:xfrm>
          <a:prstGeom prst="rect">
            <a:avLst/>
          </a:prstGeom>
          <a:solidFill>
            <a:schemeClr val="accent2"/>
          </a:solidFill>
        </p:spPr>
        <p:txBody>
          <a:bodyPr wrap="square" rtlCol="0">
            <a:spAutoFit/>
          </a:bodyPr>
          <a:lstStyle/>
          <a:p>
            <a:pPr algn="l"/>
            <a:r>
              <a:rPr lang="en-US" sz="1200" b="1" dirty="0">
                <a:solidFill>
                  <a:schemeClr val="tx1"/>
                </a:solidFill>
              </a:rPr>
              <a:t>2025</a:t>
            </a:r>
          </a:p>
        </p:txBody>
      </p:sp>
      <p:sp>
        <p:nvSpPr>
          <p:cNvPr id="36" name="TextBox 35">
            <a:extLst>
              <a:ext uri="{FF2B5EF4-FFF2-40B4-BE49-F238E27FC236}">
                <a16:creationId xmlns:a16="http://schemas.microsoft.com/office/drawing/2014/main" id="{7CAB1F26-0DA6-E05F-1C01-085CB18CF767}"/>
              </a:ext>
            </a:extLst>
          </p:cNvPr>
          <p:cNvSpPr txBox="1"/>
          <p:nvPr/>
        </p:nvSpPr>
        <p:spPr>
          <a:xfrm>
            <a:off x="14903635" y="12113230"/>
            <a:ext cx="719437" cy="276999"/>
          </a:xfrm>
          <a:prstGeom prst="rect">
            <a:avLst/>
          </a:prstGeom>
          <a:solidFill>
            <a:schemeClr val="bg1">
              <a:lumMod val="95000"/>
            </a:schemeClr>
          </a:solidFill>
          <a:ln>
            <a:solidFill>
              <a:schemeClr val="bg1">
                <a:lumMod val="95000"/>
              </a:schemeClr>
            </a:solidFill>
          </a:ln>
        </p:spPr>
        <p:txBody>
          <a:bodyPr wrap="square" rtlCol="0">
            <a:spAutoFit/>
          </a:bodyPr>
          <a:lstStyle/>
          <a:p>
            <a:pPr algn="l"/>
            <a:r>
              <a:rPr lang="en-US" sz="1200" b="1" dirty="0">
                <a:solidFill>
                  <a:schemeClr val="tx1"/>
                </a:solidFill>
              </a:rPr>
              <a:t>2022</a:t>
            </a:r>
          </a:p>
        </p:txBody>
      </p:sp>
    </p:spTree>
    <p:custDataLst>
      <p:tags r:id="rId1"/>
    </p:custDataLst>
    <p:extLst>
      <p:ext uri="{BB962C8B-B14F-4D97-AF65-F5344CB8AC3E}">
        <p14:creationId xmlns:p14="http://schemas.microsoft.com/office/powerpoint/2010/main" val="28216061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a:t>IMPORTANT INFO</a:t>
            </a:r>
          </a:p>
        </p:txBody>
      </p:sp>
      <p:pic>
        <p:nvPicPr>
          <p:cNvPr id="2" name="Picture 1">
            <a:extLst>
              <a:ext uri="{FF2B5EF4-FFF2-40B4-BE49-F238E27FC236}">
                <a16:creationId xmlns:a16="http://schemas.microsoft.com/office/drawing/2014/main" id="{8A8C88A1-C49A-B994-2B72-1F6C5A667114}"/>
              </a:ext>
            </a:extLst>
          </p:cNvPr>
          <p:cNvPicPr>
            <a:picLocks noChangeAspect="1"/>
          </p:cNvPicPr>
          <p:nvPr/>
        </p:nvPicPr>
        <p:blipFill>
          <a:blip r:embed="rId3"/>
          <a:stretch>
            <a:fillRect/>
          </a:stretch>
        </p:blipFill>
        <p:spPr>
          <a:xfrm>
            <a:off x="478665" y="1253909"/>
            <a:ext cx="2689079" cy="7851390"/>
          </a:xfrm>
          <a:prstGeom prst="rect">
            <a:avLst/>
          </a:prstGeom>
        </p:spPr>
      </p:pic>
      <p:sp>
        <p:nvSpPr>
          <p:cNvPr id="3" name="Rectangle: Rounded Corners 2">
            <a:extLst>
              <a:ext uri="{FF2B5EF4-FFF2-40B4-BE49-F238E27FC236}">
                <a16:creationId xmlns:a16="http://schemas.microsoft.com/office/drawing/2014/main" id="{871D7C8B-C11C-37C4-A811-BC88BBF99212}"/>
              </a:ext>
            </a:extLst>
          </p:cNvPr>
          <p:cNvSpPr/>
          <p:nvPr/>
        </p:nvSpPr>
        <p:spPr>
          <a:xfrm>
            <a:off x="765520" y="5129917"/>
            <a:ext cx="1730030" cy="4136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57F9AA-9AFD-4012-FF2D-95BC542DF1B8}"/>
              </a:ext>
            </a:extLst>
          </p:cNvPr>
          <p:cNvPicPr>
            <a:picLocks noChangeAspect="1"/>
          </p:cNvPicPr>
          <p:nvPr/>
        </p:nvPicPr>
        <p:blipFill>
          <a:blip r:embed="rId4"/>
          <a:stretch>
            <a:fillRect/>
          </a:stretch>
        </p:blipFill>
        <p:spPr>
          <a:xfrm>
            <a:off x="6203156" y="394252"/>
            <a:ext cx="10656094" cy="8837330"/>
          </a:xfrm>
          <a:prstGeom prst="rect">
            <a:avLst/>
          </a:prstGeom>
        </p:spPr>
      </p:pic>
      <p:pic>
        <p:nvPicPr>
          <p:cNvPr id="8" name="Picture 7">
            <a:extLst>
              <a:ext uri="{FF2B5EF4-FFF2-40B4-BE49-F238E27FC236}">
                <a16:creationId xmlns:a16="http://schemas.microsoft.com/office/drawing/2014/main" id="{C05A6FE0-4106-837F-EB49-1AD8404C9081}"/>
              </a:ext>
            </a:extLst>
          </p:cNvPr>
          <p:cNvPicPr>
            <a:picLocks noChangeAspect="1"/>
          </p:cNvPicPr>
          <p:nvPr/>
        </p:nvPicPr>
        <p:blipFill>
          <a:blip r:embed="rId5"/>
          <a:stretch>
            <a:fillRect/>
          </a:stretch>
        </p:blipFill>
        <p:spPr>
          <a:xfrm>
            <a:off x="3454599" y="4067175"/>
            <a:ext cx="13115925" cy="2952750"/>
          </a:xfrm>
          <a:prstGeom prst="rect">
            <a:avLst/>
          </a:prstGeom>
          <a:ln w="28575">
            <a:solidFill>
              <a:schemeClr val="accent1"/>
            </a:solidFill>
          </a:ln>
        </p:spPr>
      </p:pic>
      <p:sp>
        <p:nvSpPr>
          <p:cNvPr id="9" name="Rectangle: Rounded Corners 8">
            <a:extLst>
              <a:ext uri="{FF2B5EF4-FFF2-40B4-BE49-F238E27FC236}">
                <a16:creationId xmlns:a16="http://schemas.microsoft.com/office/drawing/2014/main" id="{A51701EF-4F94-C64C-AF48-A1F69EC84364}"/>
              </a:ext>
            </a:extLst>
          </p:cNvPr>
          <p:cNvSpPr/>
          <p:nvPr/>
        </p:nvSpPr>
        <p:spPr>
          <a:xfrm>
            <a:off x="6461470" y="2977267"/>
            <a:ext cx="3901730"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A43A96D-5C7E-EEC8-0EA8-6B0F71BDB4F7}"/>
              </a:ext>
            </a:extLst>
          </p:cNvPr>
          <p:cNvPicPr>
            <a:picLocks noChangeAspect="1"/>
          </p:cNvPicPr>
          <p:nvPr/>
        </p:nvPicPr>
        <p:blipFill>
          <a:blip r:embed="rId6"/>
          <a:stretch>
            <a:fillRect/>
          </a:stretch>
        </p:blipFill>
        <p:spPr>
          <a:xfrm>
            <a:off x="3276419" y="6581223"/>
            <a:ext cx="13436452" cy="611850"/>
          </a:xfrm>
          <a:prstGeom prst="rect">
            <a:avLst/>
          </a:prstGeom>
          <a:ln w="57150">
            <a:solidFill>
              <a:srgbClr val="0070C0"/>
            </a:solidFill>
          </a:ln>
        </p:spPr>
      </p:pic>
      <p:sp>
        <p:nvSpPr>
          <p:cNvPr id="4" name="Rectangle: Rounded Corners 3">
            <a:extLst>
              <a:ext uri="{FF2B5EF4-FFF2-40B4-BE49-F238E27FC236}">
                <a16:creationId xmlns:a16="http://schemas.microsoft.com/office/drawing/2014/main" id="{FE55E037-26DE-0B01-4445-F39BED59AE0B}"/>
              </a:ext>
            </a:extLst>
          </p:cNvPr>
          <p:cNvSpPr/>
          <p:nvPr/>
        </p:nvSpPr>
        <p:spPr>
          <a:xfrm>
            <a:off x="8946151" y="447375"/>
            <a:ext cx="2096988"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48661F51-4A0B-92B0-BAB5-A2A64D4825A3}"/>
              </a:ext>
            </a:extLst>
          </p:cNvPr>
          <p:cNvPicPr>
            <a:picLocks noChangeAspect="1"/>
          </p:cNvPicPr>
          <p:nvPr/>
        </p:nvPicPr>
        <p:blipFill>
          <a:blip r:embed="rId7"/>
          <a:stretch>
            <a:fillRect/>
          </a:stretch>
        </p:blipFill>
        <p:spPr>
          <a:xfrm>
            <a:off x="6555580" y="1043888"/>
            <a:ext cx="4630579" cy="490174"/>
          </a:xfrm>
          <a:prstGeom prst="rect">
            <a:avLst/>
          </a:prstGeom>
        </p:spPr>
      </p:pic>
    </p:spTree>
    <p:extLst>
      <p:ext uri="{BB962C8B-B14F-4D97-AF65-F5344CB8AC3E}">
        <p14:creationId xmlns:p14="http://schemas.microsoft.com/office/powerpoint/2010/main" val="216516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a:t>IMPORTANT INFO</a:t>
            </a:r>
          </a:p>
        </p:txBody>
      </p:sp>
      <p:pic>
        <p:nvPicPr>
          <p:cNvPr id="2" name="Picture 1">
            <a:extLst>
              <a:ext uri="{FF2B5EF4-FFF2-40B4-BE49-F238E27FC236}">
                <a16:creationId xmlns:a16="http://schemas.microsoft.com/office/drawing/2014/main" id="{8A8C88A1-C49A-B994-2B72-1F6C5A667114}"/>
              </a:ext>
            </a:extLst>
          </p:cNvPr>
          <p:cNvPicPr>
            <a:picLocks noChangeAspect="1"/>
          </p:cNvPicPr>
          <p:nvPr/>
        </p:nvPicPr>
        <p:blipFill>
          <a:blip r:embed="rId3"/>
          <a:stretch>
            <a:fillRect/>
          </a:stretch>
        </p:blipFill>
        <p:spPr>
          <a:xfrm>
            <a:off x="478665" y="1253909"/>
            <a:ext cx="2689079" cy="7851390"/>
          </a:xfrm>
          <a:prstGeom prst="rect">
            <a:avLst/>
          </a:prstGeom>
        </p:spPr>
      </p:pic>
      <p:sp>
        <p:nvSpPr>
          <p:cNvPr id="3" name="Rectangle: Rounded Corners 2">
            <a:extLst>
              <a:ext uri="{FF2B5EF4-FFF2-40B4-BE49-F238E27FC236}">
                <a16:creationId xmlns:a16="http://schemas.microsoft.com/office/drawing/2014/main" id="{871D7C8B-C11C-37C4-A811-BC88BBF99212}"/>
              </a:ext>
            </a:extLst>
          </p:cNvPr>
          <p:cNvSpPr/>
          <p:nvPr/>
        </p:nvSpPr>
        <p:spPr>
          <a:xfrm>
            <a:off x="765520" y="5129917"/>
            <a:ext cx="1730030" cy="4136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157F9AA-9AFD-4012-FF2D-95BC542DF1B8}"/>
              </a:ext>
            </a:extLst>
          </p:cNvPr>
          <p:cNvPicPr>
            <a:picLocks noChangeAspect="1"/>
          </p:cNvPicPr>
          <p:nvPr/>
        </p:nvPicPr>
        <p:blipFill>
          <a:blip r:embed="rId4"/>
          <a:stretch>
            <a:fillRect/>
          </a:stretch>
        </p:blipFill>
        <p:spPr>
          <a:xfrm>
            <a:off x="6203156" y="394252"/>
            <a:ext cx="10656094" cy="8837330"/>
          </a:xfrm>
          <a:prstGeom prst="rect">
            <a:avLst/>
          </a:prstGeom>
        </p:spPr>
      </p:pic>
      <p:sp>
        <p:nvSpPr>
          <p:cNvPr id="9" name="Rectangle: Rounded Corners 8">
            <a:extLst>
              <a:ext uri="{FF2B5EF4-FFF2-40B4-BE49-F238E27FC236}">
                <a16:creationId xmlns:a16="http://schemas.microsoft.com/office/drawing/2014/main" id="{A51701EF-4F94-C64C-AF48-A1F69EC84364}"/>
              </a:ext>
            </a:extLst>
          </p:cNvPr>
          <p:cNvSpPr/>
          <p:nvPr/>
        </p:nvSpPr>
        <p:spPr>
          <a:xfrm>
            <a:off x="6480520" y="3377317"/>
            <a:ext cx="5463830" cy="60368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C43EEB2-7DC4-4320-3E0C-48024E86AA10}"/>
              </a:ext>
            </a:extLst>
          </p:cNvPr>
          <p:cNvPicPr>
            <a:picLocks noChangeAspect="1"/>
          </p:cNvPicPr>
          <p:nvPr/>
        </p:nvPicPr>
        <p:blipFill>
          <a:blip r:embed="rId5"/>
          <a:stretch>
            <a:fillRect/>
          </a:stretch>
        </p:blipFill>
        <p:spPr>
          <a:xfrm>
            <a:off x="3473649" y="4525079"/>
            <a:ext cx="12954000" cy="4162425"/>
          </a:xfrm>
          <a:prstGeom prst="rect">
            <a:avLst/>
          </a:prstGeom>
          <a:ln w="28575">
            <a:solidFill>
              <a:schemeClr val="accent1"/>
            </a:solidFill>
          </a:ln>
        </p:spPr>
      </p:pic>
      <p:pic>
        <p:nvPicPr>
          <p:cNvPr id="10" name="Picture 9">
            <a:extLst>
              <a:ext uri="{FF2B5EF4-FFF2-40B4-BE49-F238E27FC236}">
                <a16:creationId xmlns:a16="http://schemas.microsoft.com/office/drawing/2014/main" id="{D94955DE-DB2F-2622-548C-47EBC5DF6A5A}"/>
              </a:ext>
            </a:extLst>
          </p:cNvPr>
          <p:cNvPicPr>
            <a:picLocks noChangeAspect="1"/>
          </p:cNvPicPr>
          <p:nvPr/>
        </p:nvPicPr>
        <p:blipFill>
          <a:blip r:embed="rId6"/>
          <a:stretch>
            <a:fillRect/>
          </a:stretch>
        </p:blipFill>
        <p:spPr>
          <a:xfrm>
            <a:off x="3800566" y="6829129"/>
            <a:ext cx="12388157" cy="853098"/>
          </a:xfrm>
          <a:prstGeom prst="rect">
            <a:avLst/>
          </a:prstGeom>
          <a:ln w="57150">
            <a:solidFill>
              <a:srgbClr val="0070C0"/>
            </a:solidFill>
          </a:ln>
        </p:spPr>
      </p:pic>
      <p:sp>
        <p:nvSpPr>
          <p:cNvPr id="4" name="Rectangle: Rounded Corners 3">
            <a:extLst>
              <a:ext uri="{FF2B5EF4-FFF2-40B4-BE49-F238E27FC236}">
                <a16:creationId xmlns:a16="http://schemas.microsoft.com/office/drawing/2014/main" id="{7727EBDD-8B7F-C6CB-F8ED-C3311E3742C7}"/>
              </a:ext>
            </a:extLst>
          </p:cNvPr>
          <p:cNvSpPr/>
          <p:nvPr/>
        </p:nvSpPr>
        <p:spPr>
          <a:xfrm>
            <a:off x="8946151" y="447375"/>
            <a:ext cx="2096988"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a:t>GROUP CONTACT INFO</a:t>
            </a:r>
          </a:p>
        </p:txBody>
      </p:sp>
      <p:pic>
        <p:nvPicPr>
          <p:cNvPr id="9" name="Picture 8">
            <a:extLst>
              <a:ext uri="{FF2B5EF4-FFF2-40B4-BE49-F238E27FC236}">
                <a16:creationId xmlns:a16="http://schemas.microsoft.com/office/drawing/2014/main" id="{A7DCAE45-E3B5-A259-4F51-B8985204D3DE}"/>
              </a:ext>
            </a:extLst>
          </p:cNvPr>
          <p:cNvPicPr>
            <a:picLocks noChangeAspect="1"/>
          </p:cNvPicPr>
          <p:nvPr/>
        </p:nvPicPr>
        <p:blipFill>
          <a:blip r:embed="rId3"/>
          <a:stretch>
            <a:fillRect/>
          </a:stretch>
        </p:blipFill>
        <p:spPr>
          <a:xfrm>
            <a:off x="1527875" y="1251285"/>
            <a:ext cx="2689079" cy="7851390"/>
          </a:xfrm>
          <a:prstGeom prst="rect">
            <a:avLst/>
          </a:prstGeom>
        </p:spPr>
      </p:pic>
      <p:sp>
        <p:nvSpPr>
          <p:cNvPr id="10" name="Rectangle: Rounded Corners 9">
            <a:extLst>
              <a:ext uri="{FF2B5EF4-FFF2-40B4-BE49-F238E27FC236}">
                <a16:creationId xmlns:a16="http://schemas.microsoft.com/office/drawing/2014/main" id="{B0FE1CAF-E1CF-4AC0-1DDF-D90A0F96ECBE}"/>
              </a:ext>
            </a:extLst>
          </p:cNvPr>
          <p:cNvSpPr/>
          <p:nvPr/>
        </p:nvSpPr>
        <p:spPr>
          <a:xfrm>
            <a:off x="1689100" y="5539153"/>
            <a:ext cx="2400300" cy="154744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FAE155-8AB9-C492-7D90-53793197E223}"/>
              </a:ext>
            </a:extLst>
          </p:cNvPr>
          <p:cNvGrpSpPr/>
          <p:nvPr/>
        </p:nvGrpSpPr>
        <p:grpSpPr>
          <a:xfrm>
            <a:off x="6348046" y="265256"/>
            <a:ext cx="9831632" cy="9223087"/>
            <a:chOff x="2988469" y="866775"/>
            <a:chExt cx="11363325" cy="9922119"/>
          </a:xfrm>
        </p:grpSpPr>
        <p:pic>
          <p:nvPicPr>
            <p:cNvPr id="12" name="Picture 11">
              <a:extLst>
                <a:ext uri="{FF2B5EF4-FFF2-40B4-BE49-F238E27FC236}">
                  <a16:creationId xmlns:a16="http://schemas.microsoft.com/office/drawing/2014/main" id="{E6646DE7-376E-1008-7A52-75C6FC19683A}"/>
                </a:ext>
              </a:extLst>
            </p:cNvPr>
            <p:cNvPicPr>
              <a:picLocks noChangeAspect="1"/>
            </p:cNvPicPr>
            <p:nvPr/>
          </p:nvPicPr>
          <p:blipFill>
            <a:blip r:embed="rId4"/>
            <a:stretch>
              <a:fillRect/>
            </a:stretch>
          </p:blipFill>
          <p:spPr>
            <a:xfrm>
              <a:off x="2988469" y="866775"/>
              <a:ext cx="11363325" cy="8020050"/>
            </a:xfrm>
            <a:prstGeom prst="rect">
              <a:avLst/>
            </a:prstGeom>
          </p:spPr>
        </p:pic>
        <p:pic>
          <p:nvPicPr>
            <p:cNvPr id="14" name="Picture 13">
              <a:extLst>
                <a:ext uri="{FF2B5EF4-FFF2-40B4-BE49-F238E27FC236}">
                  <a16:creationId xmlns:a16="http://schemas.microsoft.com/office/drawing/2014/main" id="{602ECF85-DC7B-B063-A089-587CC2352C3B}"/>
                </a:ext>
              </a:extLst>
            </p:cNvPr>
            <p:cNvPicPr>
              <a:picLocks noChangeAspect="1"/>
            </p:cNvPicPr>
            <p:nvPr/>
          </p:nvPicPr>
          <p:blipFill>
            <a:blip r:embed="rId5"/>
            <a:stretch>
              <a:fillRect/>
            </a:stretch>
          </p:blipFill>
          <p:spPr>
            <a:xfrm>
              <a:off x="2988469" y="8550519"/>
              <a:ext cx="10753725" cy="2238375"/>
            </a:xfrm>
            <a:prstGeom prst="rect">
              <a:avLst/>
            </a:prstGeom>
          </p:spPr>
        </p:pic>
      </p:grpSp>
      <p:pic>
        <p:nvPicPr>
          <p:cNvPr id="16" name="Picture 15">
            <a:extLst>
              <a:ext uri="{FF2B5EF4-FFF2-40B4-BE49-F238E27FC236}">
                <a16:creationId xmlns:a16="http://schemas.microsoft.com/office/drawing/2014/main" id="{9012983C-A02B-A293-F84F-7CDCF480CFBF}"/>
              </a:ext>
            </a:extLst>
          </p:cNvPr>
          <p:cNvPicPr>
            <a:picLocks noChangeAspect="1"/>
          </p:cNvPicPr>
          <p:nvPr/>
        </p:nvPicPr>
        <p:blipFill>
          <a:blip r:embed="rId6"/>
          <a:stretch>
            <a:fillRect/>
          </a:stretch>
        </p:blipFill>
        <p:spPr>
          <a:xfrm>
            <a:off x="7478425" y="275131"/>
            <a:ext cx="2055864" cy="379471"/>
          </a:xfrm>
          <a:prstGeom prst="rect">
            <a:avLst/>
          </a:prstGeom>
        </p:spPr>
      </p:pic>
      <p:pic>
        <p:nvPicPr>
          <p:cNvPr id="2" name="Picture 1">
            <a:extLst>
              <a:ext uri="{FF2B5EF4-FFF2-40B4-BE49-F238E27FC236}">
                <a16:creationId xmlns:a16="http://schemas.microsoft.com/office/drawing/2014/main" id="{AF259067-2140-7948-58D3-21186230701B}"/>
              </a:ext>
            </a:extLst>
          </p:cNvPr>
          <p:cNvPicPr>
            <a:picLocks noChangeAspect="1"/>
          </p:cNvPicPr>
          <p:nvPr/>
        </p:nvPicPr>
        <p:blipFill>
          <a:blip r:embed="rId7"/>
          <a:stretch>
            <a:fillRect/>
          </a:stretch>
        </p:blipFill>
        <p:spPr>
          <a:xfrm>
            <a:off x="5838091" y="827581"/>
            <a:ext cx="14774737" cy="691750"/>
          </a:xfrm>
          <a:prstGeom prst="rect">
            <a:avLst/>
          </a:prstGeom>
        </p:spPr>
      </p:pic>
    </p:spTree>
    <p:extLst>
      <p:ext uri="{BB962C8B-B14F-4D97-AF65-F5344CB8AC3E}">
        <p14:creationId xmlns:p14="http://schemas.microsoft.com/office/powerpoint/2010/main" val="247146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fontScale="85000" lnSpcReduction="10000"/>
          </a:bodyPr>
          <a:lstStyle/>
          <a:p>
            <a:r>
              <a:rPr lang="en-US"/>
              <a:t>MATERIALS &gt; DOCUMENTS</a:t>
            </a:r>
          </a:p>
        </p:txBody>
      </p:sp>
      <p:pic>
        <p:nvPicPr>
          <p:cNvPr id="7" name="Picture 6">
            <a:extLst>
              <a:ext uri="{FF2B5EF4-FFF2-40B4-BE49-F238E27FC236}">
                <a16:creationId xmlns:a16="http://schemas.microsoft.com/office/drawing/2014/main" id="{713BDC3C-E256-1A02-BE98-53F3EC355172}"/>
              </a:ext>
            </a:extLst>
          </p:cNvPr>
          <p:cNvPicPr>
            <a:picLocks noChangeAspect="1"/>
          </p:cNvPicPr>
          <p:nvPr/>
        </p:nvPicPr>
        <p:blipFill>
          <a:blip r:embed="rId3"/>
          <a:stretch>
            <a:fillRect/>
          </a:stretch>
        </p:blipFill>
        <p:spPr>
          <a:xfrm>
            <a:off x="1527875" y="1251285"/>
            <a:ext cx="2689079" cy="7851390"/>
          </a:xfrm>
          <a:prstGeom prst="rect">
            <a:avLst/>
          </a:prstGeom>
        </p:spPr>
      </p:pic>
      <p:sp>
        <p:nvSpPr>
          <p:cNvPr id="8" name="Rectangle: Rounded Corners 7">
            <a:extLst>
              <a:ext uri="{FF2B5EF4-FFF2-40B4-BE49-F238E27FC236}">
                <a16:creationId xmlns:a16="http://schemas.microsoft.com/office/drawing/2014/main" id="{FF800636-C67A-1025-B499-DFB04ACE9491}"/>
              </a:ext>
            </a:extLst>
          </p:cNvPr>
          <p:cNvSpPr/>
          <p:nvPr/>
        </p:nvSpPr>
        <p:spPr>
          <a:xfrm>
            <a:off x="1470092" y="7104183"/>
            <a:ext cx="2451277" cy="175846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46967D2-D330-FE5D-DAFA-5A779A165694}"/>
              </a:ext>
            </a:extLst>
          </p:cNvPr>
          <p:cNvPicPr>
            <a:picLocks noChangeAspect="1"/>
          </p:cNvPicPr>
          <p:nvPr/>
        </p:nvPicPr>
        <p:blipFill>
          <a:blip r:embed="rId4"/>
          <a:stretch>
            <a:fillRect/>
          </a:stretch>
        </p:blipFill>
        <p:spPr>
          <a:xfrm>
            <a:off x="6022181" y="514350"/>
            <a:ext cx="5295900" cy="8724900"/>
          </a:xfrm>
          <a:prstGeom prst="rect">
            <a:avLst/>
          </a:prstGeom>
        </p:spPr>
      </p:pic>
      <p:pic>
        <p:nvPicPr>
          <p:cNvPr id="3" name="Picture 2">
            <a:extLst>
              <a:ext uri="{FF2B5EF4-FFF2-40B4-BE49-F238E27FC236}">
                <a16:creationId xmlns:a16="http://schemas.microsoft.com/office/drawing/2014/main" id="{6C188AEC-0770-8C23-A39D-60E21D491F2D}"/>
              </a:ext>
            </a:extLst>
          </p:cNvPr>
          <p:cNvPicPr>
            <a:picLocks noChangeAspect="1"/>
          </p:cNvPicPr>
          <p:nvPr/>
        </p:nvPicPr>
        <p:blipFill>
          <a:blip r:embed="rId5"/>
          <a:stretch>
            <a:fillRect/>
          </a:stretch>
        </p:blipFill>
        <p:spPr>
          <a:xfrm>
            <a:off x="5927867" y="2443228"/>
            <a:ext cx="9121633" cy="6861485"/>
          </a:xfrm>
          <a:prstGeom prst="rect">
            <a:avLst/>
          </a:prstGeom>
        </p:spPr>
      </p:pic>
    </p:spTree>
    <p:extLst>
      <p:ext uri="{BB962C8B-B14F-4D97-AF65-F5344CB8AC3E}">
        <p14:creationId xmlns:p14="http://schemas.microsoft.com/office/powerpoint/2010/main" val="1797313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a:t>MATERIALS</a:t>
            </a:r>
          </a:p>
        </p:txBody>
      </p:sp>
      <p:pic>
        <p:nvPicPr>
          <p:cNvPr id="7" name="Picture 6">
            <a:extLst>
              <a:ext uri="{FF2B5EF4-FFF2-40B4-BE49-F238E27FC236}">
                <a16:creationId xmlns:a16="http://schemas.microsoft.com/office/drawing/2014/main" id="{713BDC3C-E256-1A02-BE98-53F3EC355172}"/>
              </a:ext>
            </a:extLst>
          </p:cNvPr>
          <p:cNvPicPr>
            <a:picLocks noChangeAspect="1"/>
          </p:cNvPicPr>
          <p:nvPr/>
        </p:nvPicPr>
        <p:blipFill>
          <a:blip r:embed="rId3"/>
          <a:stretch>
            <a:fillRect/>
          </a:stretch>
        </p:blipFill>
        <p:spPr>
          <a:xfrm>
            <a:off x="1527875" y="1251285"/>
            <a:ext cx="2689079" cy="7851390"/>
          </a:xfrm>
          <a:prstGeom prst="rect">
            <a:avLst/>
          </a:prstGeom>
        </p:spPr>
      </p:pic>
      <p:sp>
        <p:nvSpPr>
          <p:cNvPr id="8" name="Rectangle: Rounded Corners 7">
            <a:extLst>
              <a:ext uri="{FF2B5EF4-FFF2-40B4-BE49-F238E27FC236}">
                <a16:creationId xmlns:a16="http://schemas.microsoft.com/office/drawing/2014/main" id="{FF800636-C67A-1025-B499-DFB04ACE9491}"/>
              </a:ext>
            </a:extLst>
          </p:cNvPr>
          <p:cNvSpPr/>
          <p:nvPr/>
        </p:nvSpPr>
        <p:spPr>
          <a:xfrm>
            <a:off x="1470092" y="7104183"/>
            <a:ext cx="2451277" cy="175846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BF67EC-93DC-15A1-CB37-135335409249}"/>
              </a:ext>
            </a:extLst>
          </p:cNvPr>
          <p:cNvPicPr>
            <a:picLocks noChangeAspect="1"/>
          </p:cNvPicPr>
          <p:nvPr/>
        </p:nvPicPr>
        <p:blipFill>
          <a:blip r:embed="rId4"/>
          <a:stretch>
            <a:fillRect/>
          </a:stretch>
        </p:blipFill>
        <p:spPr>
          <a:xfrm>
            <a:off x="5975654" y="263766"/>
            <a:ext cx="11556207" cy="8838909"/>
          </a:xfrm>
          <a:prstGeom prst="rect">
            <a:avLst/>
          </a:prstGeom>
        </p:spPr>
      </p:pic>
      <p:pic>
        <p:nvPicPr>
          <p:cNvPr id="2" name="Picture 1">
            <a:extLst>
              <a:ext uri="{FF2B5EF4-FFF2-40B4-BE49-F238E27FC236}">
                <a16:creationId xmlns:a16="http://schemas.microsoft.com/office/drawing/2014/main" id="{D7D1AFCE-9C40-BA79-3D3D-4910B4E5EF4D}"/>
              </a:ext>
            </a:extLst>
          </p:cNvPr>
          <p:cNvPicPr>
            <a:picLocks noChangeAspect="1"/>
          </p:cNvPicPr>
          <p:nvPr/>
        </p:nvPicPr>
        <p:blipFill>
          <a:blip r:embed="rId5"/>
          <a:stretch>
            <a:fillRect/>
          </a:stretch>
        </p:blipFill>
        <p:spPr>
          <a:xfrm>
            <a:off x="5890075" y="606810"/>
            <a:ext cx="14774737" cy="691750"/>
          </a:xfrm>
          <a:prstGeom prst="rect">
            <a:avLst/>
          </a:prstGeom>
        </p:spPr>
      </p:pic>
      <p:pic>
        <p:nvPicPr>
          <p:cNvPr id="5" name="Picture 4">
            <a:extLst>
              <a:ext uri="{FF2B5EF4-FFF2-40B4-BE49-F238E27FC236}">
                <a16:creationId xmlns:a16="http://schemas.microsoft.com/office/drawing/2014/main" id="{5FA85D90-1507-AE81-A0F2-75C4328208A9}"/>
              </a:ext>
            </a:extLst>
          </p:cNvPr>
          <p:cNvPicPr>
            <a:picLocks noChangeAspect="1"/>
          </p:cNvPicPr>
          <p:nvPr/>
        </p:nvPicPr>
        <p:blipFill>
          <a:blip r:embed="rId6"/>
          <a:stretch>
            <a:fillRect/>
          </a:stretch>
        </p:blipFill>
        <p:spPr>
          <a:xfrm>
            <a:off x="5975654" y="1402525"/>
            <a:ext cx="8705546" cy="7759291"/>
          </a:xfrm>
          <a:prstGeom prst="rect">
            <a:avLst/>
          </a:prstGeom>
        </p:spPr>
      </p:pic>
      <p:pic>
        <p:nvPicPr>
          <p:cNvPr id="10" name="Picture 9">
            <a:extLst>
              <a:ext uri="{FF2B5EF4-FFF2-40B4-BE49-F238E27FC236}">
                <a16:creationId xmlns:a16="http://schemas.microsoft.com/office/drawing/2014/main" id="{D302281A-690F-B200-EEB2-F7C58A94D385}"/>
              </a:ext>
            </a:extLst>
          </p:cNvPr>
          <p:cNvPicPr>
            <a:picLocks noChangeAspect="1"/>
          </p:cNvPicPr>
          <p:nvPr/>
        </p:nvPicPr>
        <p:blipFill>
          <a:blip r:embed="rId7"/>
          <a:stretch>
            <a:fillRect/>
          </a:stretch>
        </p:blipFill>
        <p:spPr>
          <a:xfrm>
            <a:off x="11023062" y="5130800"/>
            <a:ext cx="8267499" cy="3563743"/>
          </a:xfrm>
          <a:prstGeom prst="rect">
            <a:avLst/>
          </a:prstGeom>
        </p:spPr>
      </p:pic>
    </p:spTree>
    <p:extLst>
      <p:ext uri="{BB962C8B-B14F-4D97-AF65-F5344CB8AC3E}">
        <p14:creationId xmlns:p14="http://schemas.microsoft.com/office/powerpoint/2010/main" val="162496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a:t>MATERIALS</a:t>
            </a:r>
          </a:p>
        </p:txBody>
      </p:sp>
      <p:pic>
        <p:nvPicPr>
          <p:cNvPr id="7" name="Picture 6">
            <a:extLst>
              <a:ext uri="{FF2B5EF4-FFF2-40B4-BE49-F238E27FC236}">
                <a16:creationId xmlns:a16="http://schemas.microsoft.com/office/drawing/2014/main" id="{713BDC3C-E256-1A02-BE98-53F3EC355172}"/>
              </a:ext>
            </a:extLst>
          </p:cNvPr>
          <p:cNvPicPr>
            <a:picLocks noChangeAspect="1"/>
          </p:cNvPicPr>
          <p:nvPr/>
        </p:nvPicPr>
        <p:blipFill>
          <a:blip r:embed="rId3"/>
          <a:stretch>
            <a:fillRect/>
          </a:stretch>
        </p:blipFill>
        <p:spPr>
          <a:xfrm>
            <a:off x="1527875" y="1251285"/>
            <a:ext cx="2689079" cy="7851390"/>
          </a:xfrm>
          <a:prstGeom prst="rect">
            <a:avLst/>
          </a:prstGeom>
        </p:spPr>
      </p:pic>
      <p:sp>
        <p:nvSpPr>
          <p:cNvPr id="8" name="Rectangle: Rounded Corners 7">
            <a:extLst>
              <a:ext uri="{FF2B5EF4-FFF2-40B4-BE49-F238E27FC236}">
                <a16:creationId xmlns:a16="http://schemas.microsoft.com/office/drawing/2014/main" id="{FF800636-C67A-1025-B499-DFB04ACE9491}"/>
              </a:ext>
            </a:extLst>
          </p:cNvPr>
          <p:cNvSpPr/>
          <p:nvPr/>
        </p:nvSpPr>
        <p:spPr>
          <a:xfrm>
            <a:off x="1470092" y="7104183"/>
            <a:ext cx="2451277" cy="175846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DA4360E6-A826-F4C4-3CE0-861DF468EF79}"/>
              </a:ext>
            </a:extLst>
          </p:cNvPr>
          <p:cNvPicPr>
            <a:picLocks noChangeAspect="1"/>
          </p:cNvPicPr>
          <p:nvPr/>
        </p:nvPicPr>
        <p:blipFill>
          <a:blip r:embed="rId4"/>
          <a:stretch>
            <a:fillRect/>
          </a:stretch>
        </p:blipFill>
        <p:spPr>
          <a:xfrm>
            <a:off x="5871980" y="207718"/>
            <a:ext cx="10344150" cy="8353425"/>
          </a:xfrm>
          <a:prstGeom prst="rect">
            <a:avLst/>
          </a:prstGeom>
        </p:spPr>
      </p:pic>
      <p:pic>
        <p:nvPicPr>
          <p:cNvPr id="2" name="Picture 1">
            <a:extLst>
              <a:ext uri="{FF2B5EF4-FFF2-40B4-BE49-F238E27FC236}">
                <a16:creationId xmlns:a16="http://schemas.microsoft.com/office/drawing/2014/main" id="{149ABA27-828E-9E31-2834-57C6FBF88EC4}"/>
              </a:ext>
            </a:extLst>
          </p:cNvPr>
          <p:cNvPicPr>
            <a:picLocks noChangeAspect="1"/>
          </p:cNvPicPr>
          <p:nvPr/>
        </p:nvPicPr>
        <p:blipFill>
          <a:blip r:embed="rId5"/>
          <a:stretch>
            <a:fillRect/>
          </a:stretch>
        </p:blipFill>
        <p:spPr>
          <a:xfrm>
            <a:off x="5563771" y="500707"/>
            <a:ext cx="14774737" cy="691750"/>
          </a:xfrm>
          <a:prstGeom prst="rect">
            <a:avLst/>
          </a:prstGeom>
        </p:spPr>
      </p:pic>
      <p:pic>
        <p:nvPicPr>
          <p:cNvPr id="5" name="Picture 4">
            <a:extLst>
              <a:ext uri="{FF2B5EF4-FFF2-40B4-BE49-F238E27FC236}">
                <a16:creationId xmlns:a16="http://schemas.microsoft.com/office/drawing/2014/main" id="{0E698162-A848-D31E-6C06-C4460E7373AE}"/>
              </a:ext>
            </a:extLst>
          </p:cNvPr>
          <p:cNvPicPr>
            <a:picLocks noChangeAspect="1"/>
          </p:cNvPicPr>
          <p:nvPr/>
        </p:nvPicPr>
        <p:blipFill>
          <a:blip r:embed="rId6"/>
          <a:stretch>
            <a:fillRect/>
          </a:stretch>
        </p:blipFill>
        <p:spPr>
          <a:xfrm>
            <a:off x="5871980" y="1251285"/>
            <a:ext cx="9571220" cy="8152143"/>
          </a:xfrm>
          <a:prstGeom prst="rect">
            <a:avLst/>
          </a:prstGeom>
        </p:spPr>
      </p:pic>
    </p:spTree>
    <p:extLst>
      <p:ext uri="{BB962C8B-B14F-4D97-AF65-F5344CB8AC3E}">
        <p14:creationId xmlns:p14="http://schemas.microsoft.com/office/powerpoint/2010/main" val="3311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2D7B752-1127-FF5F-6CA6-4300DAAFA9E6}"/>
              </a:ext>
            </a:extLst>
          </p:cNvPr>
          <p:cNvSpPr>
            <a:spLocks noGrp="1"/>
          </p:cNvSpPr>
          <p:nvPr>
            <p:ph type="body" sz="quarter" idx="10"/>
          </p:nvPr>
        </p:nvSpPr>
        <p:spPr/>
        <p:txBody>
          <a:bodyPr>
            <a:normAutofit lnSpcReduction="10000"/>
          </a:bodyPr>
          <a:lstStyle/>
          <a:p>
            <a:r>
              <a:rPr lang="en-US"/>
              <a:t>MATERIALS</a:t>
            </a:r>
          </a:p>
        </p:txBody>
      </p:sp>
      <p:pic>
        <p:nvPicPr>
          <p:cNvPr id="7" name="Picture 6">
            <a:extLst>
              <a:ext uri="{FF2B5EF4-FFF2-40B4-BE49-F238E27FC236}">
                <a16:creationId xmlns:a16="http://schemas.microsoft.com/office/drawing/2014/main" id="{713BDC3C-E256-1A02-BE98-53F3EC355172}"/>
              </a:ext>
            </a:extLst>
          </p:cNvPr>
          <p:cNvPicPr>
            <a:picLocks noChangeAspect="1"/>
          </p:cNvPicPr>
          <p:nvPr/>
        </p:nvPicPr>
        <p:blipFill>
          <a:blip r:embed="rId3"/>
          <a:stretch>
            <a:fillRect/>
          </a:stretch>
        </p:blipFill>
        <p:spPr>
          <a:xfrm>
            <a:off x="1527875" y="1251285"/>
            <a:ext cx="2689079" cy="7851390"/>
          </a:xfrm>
          <a:prstGeom prst="rect">
            <a:avLst/>
          </a:prstGeom>
        </p:spPr>
      </p:pic>
      <p:sp>
        <p:nvSpPr>
          <p:cNvPr id="8" name="Rectangle: Rounded Corners 7">
            <a:extLst>
              <a:ext uri="{FF2B5EF4-FFF2-40B4-BE49-F238E27FC236}">
                <a16:creationId xmlns:a16="http://schemas.microsoft.com/office/drawing/2014/main" id="{FF800636-C67A-1025-B499-DFB04ACE9491}"/>
              </a:ext>
            </a:extLst>
          </p:cNvPr>
          <p:cNvSpPr/>
          <p:nvPr/>
        </p:nvSpPr>
        <p:spPr>
          <a:xfrm>
            <a:off x="1470092" y="7104183"/>
            <a:ext cx="2451277" cy="175846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9043C125-472A-B0BF-B99D-B55FF34C9166}"/>
              </a:ext>
            </a:extLst>
          </p:cNvPr>
          <p:cNvGrpSpPr/>
          <p:nvPr/>
        </p:nvGrpSpPr>
        <p:grpSpPr>
          <a:xfrm>
            <a:off x="6146006" y="251314"/>
            <a:ext cx="10077450" cy="5210540"/>
            <a:chOff x="6146006" y="251314"/>
            <a:chExt cx="10077450" cy="5210540"/>
          </a:xfrm>
        </p:grpSpPr>
        <p:pic>
          <p:nvPicPr>
            <p:cNvPr id="3" name="Picture 2">
              <a:extLst>
                <a:ext uri="{FF2B5EF4-FFF2-40B4-BE49-F238E27FC236}">
                  <a16:creationId xmlns:a16="http://schemas.microsoft.com/office/drawing/2014/main" id="{FDD7CC05-C9F6-8D01-ED4B-0F8C07033E9A}"/>
                </a:ext>
              </a:extLst>
            </p:cNvPr>
            <p:cNvPicPr>
              <a:picLocks noChangeAspect="1"/>
            </p:cNvPicPr>
            <p:nvPr/>
          </p:nvPicPr>
          <p:blipFill>
            <a:blip r:embed="rId4"/>
            <a:stretch>
              <a:fillRect/>
            </a:stretch>
          </p:blipFill>
          <p:spPr>
            <a:xfrm>
              <a:off x="6146006" y="251314"/>
              <a:ext cx="10077450" cy="4362450"/>
            </a:xfrm>
            <a:prstGeom prst="rect">
              <a:avLst/>
            </a:prstGeom>
          </p:spPr>
        </p:pic>
        <p:pic>
          <p:nvPicPr>
            <p:cNvPr id="5" name="Picture 4">
              <a:extLst>
                <a:ext uri="{FF2B5EF4-FFF2-40B4-BE49-F238E27FC236}">
                  <a16:creationId xmlns:a16="http://schemas.microsoft.com/office/drawing/2014/main" id="{A0EC9907-54FC-4D26-5A32-954ECA2F84AE}"/>
                </a:ext>
              </a:extLst>
            </p:cNvPr>
            <p:cNvPicPr>
              <a:picLocks noChangeAspect="1"/>
            </p:cNvPicPr>
            <p:nvPr/>
          </p:nvPicPr>
          <p:blipFill>
            <a:blip r:embed="rId5"/>
            <a:stretch>
              <a:fillRect/>
            </a:stretch>
          </p:blipFill>
          <p:spPr>
            <a:xfrm>
              <a:off x="6146006" y="1794729"/>
              <a:ext cx="4162425" cy="3667125"/>
            </a:xfrm>
            <a:prstGeom prst="rect">
              <a:avLst/>
            </a:prstGeom>
          </p:spPr>
        </p:pic>
      </p:grpSp>
      <p:pic>
        <p:nvPicPr>
          <p:cNvPr id="2" name="Picture 1">
            <a:extLst>
              <a:ext uri="{FF2B5EF4-FFF2-40B4-BE49-F238E27FC236}">
                <a16:creationId xmlns:a16="http://schemas.microsoft.com/office/drawing/2014/main" id="{BC7AD492-23C4-69E4-346B-CCEC214ADC8F}"/>
              </a:ext>
            </a:extLst>
          </p:cNvPr>
          <p:cNvPicPr>
            <a:picLocks noChangeAspect="1"/>
          </p:cNvPicPr>
          <p:nvPr/>
        </p:nvPicPr>
        <p:blipFill>
          <a:blip r:embed="rId6"/>
          <a:stretch>
            <a:fillRect/>
          </a:stretch>
        </p:blipFill>
        <p:spPr>
          <a:xfrm>
            <a:off x="5883811" y="559535"/>
            <a:ext cx="14774737" cy="691750"/>
          </a:xfrm>
          <a:prstGeom prst="rect">
            <a:avLst/>
          </a:prstGeom>
        </p:spPr>
      </p:pic>
      <p:pic>
        <p:nvPicPr>
          <p:cNvPr id="10" name="Picture 9">
            <a:extLst>
              <a:ext uri="{FF2B5EF4-FFF2-40B4-BE49-F238E27FC236}">
                <a16:creationId xmlns:a16="http://schemas.microsoft.com/office/drawing/2014/main" id="{6D98BF0B-B595-81A4-66ED-972056130D27}"/>
              </a:ext>
            </a:extLst>
          </p:cNvPr>
          <p:cNvPicPr>
            <a:picLocks noChangeAspect="1"/>
          </p:cNvPicPr>
          <p:nvPr/>
        </p:nvPicPr>
        <p:blipFill>
          <a:blip r:embed="rId7"/>
          <a:stretch>
            <a:fillRect/>
          </a:stretch>
        </p:blipFill>
        <p:spPr>
          <a:xfrm>
            <a:off x="6033323" y="1251284"/>
            <a:ext cx="9489214" cy="3765215"/>
          </a:xfrm>
          <a:prstGeom prst="rect">
            <a:avLst/>
          </a:prstGeom>
        </p:spPr>
      </p:pic>
    </p:spTree>
    <p:extLst>
      <p:ext uri="{BB962C8B-B14F-4D97-AF65-F5344CB8AC3E}">
        <p14:creationId xmlns:p14="http://schemas.microsoft.com/office/powerpoint/2010/main" val="319243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963001-118F-76B1-DFAD-09A1C792732D}"/>
              </a:ext>
            </a:extLst>
          </p:cNvPr>
          <p:cNvPicPr>
            <a:picLocks noChangeAspect="1"/>
          </p:cNvPicPr>
          <p:nvPr/>
        </p:nvPicPr>
        <p:blipFill>
          <a:blip r:embed="rId4"/>
          <a:stretch>
            <a:fillRect/>
          </a:stretch>
        </p:blipFill>
        <p:spPr>
          <a:xfrm>
            <a:off x="4106092" y="252519"/>
            <a:ext cx="9637779" cy="9248562"/>
          </a:xfrm>
          <a:prstGeom prst="rect">
            <a:avLst/>
          </a:prstGeom>
          <a:ln w="28575">
            <a:solidFill>
              <a:schemeClr val="tx1"/>
            </a:solidFill>
          </a:ln>
        </p:spPr>
      </p:pic>
    </p:spTree>
    <p:custDataLst>
      <p:tags r:id="rId1"/>
    </p:custDataLst>
    <p:extLst>
      <p:ext uri="{BB962C8B-B14F-4D97-AF65-F5344CB8AC3E}">
        <p14:creationId xmlns:p14="http://schemas.microsoft.com/office/powerpoint/2010/main" val="201170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75073-07CC-2CDC-3206-EA006998DDC8}"/>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5BB27F87-3226-D667-8034-854AA6B7BCDF}"/>
              </a:ext>
            </a:extLst>
          </p:cNvPr>
          <p:cNvGrpSpPr/>
          <p:nvPr/>
        </p:nvGrpSpPr>
        <p:grpSpPr>
          <a:xfrm>
            <a:off x="3116173" y="282247"/>
            <a:ext cx="10285001" cy="9341508"/>
            <a:chOff x="3116173" y="282247"/>
            <a:chExt cx="10285001" cy="9341508"/>
          </a:xfrm>
        </p:grpSpPr>
        <p:grpSp>
          <p:nvGrpSpPr>
            <p:cNvPr id="8" name="Group 7">
              <a:extLst>
                <a:ext uri="{FF2B5EF4-FFF2-40B4-BE49-F238E27FC236}">
                  <a16:creationId xmlns:a16="http://schemas.microsoft.com/office/drawing/2014/main" id="{68D119CA-9950-5D24-41AC-3ECC59C4BC8B}"/>
                </a:ext>
              </a:extLst>
            </p:cNvPr>
            <p:cNvGrpSpPr/>
            <p:nvPr/>
          </p:nvGrpSpPr>
          <p:grpSpPr>
            <a:xfrm>
              <a:off x="3116173" y="282247"/>
              <a:ext cx="10285001" cy="9341508"/>
              <a:chOff x="3527630" y="206046"/>
              <a:chExt cx="10285001" cy="9341508"/>
            </a:xfrm>
          </p:grpSpPr>
          <p:grpSp>
            <p:nvGrpSpPr>
              <p:cNvPr id="10" name="Group 9">
                <a:extLst>
                  <a:ext uri="{FF2B5EF4-FFF2-40B4-BE49-F238E27FC236}">
                    <a16:creationId xmlns:a16="http://schemas.microsoft.com/office/drawing/2014/main" id="{E65B35CE-5937-605E-9D70-7ECA306CFA7C}"/>
                  </a:ext>
                </a:extLst>
              </p:cNvPr>
              <p:cNvGrpSpPr/>
              <p:nvPr/>
            </p:nvGrpSpPr>
            <p:grpSpPr>
              <a:xfrm>
                <a:off x="3527630" y="206046"/>
                <a:ext cx="10285001" cy="9341508"/>
                <a:chOff x="3527631" y="206046"/>
                <a:chExt cx="10285001" cy="9341508"/>
              </a:xfrm>
            </p:grpSpPr>
            <p:grpSp>
              <p:nvGrpSpPr>
                <p:cNvPr id="12" name="Group 11">
                  <a:extLst>
                    <a:ext uri="{FF2B5EF4-FFF2-40B4-BE49-F238E27FC236}">
                      <a16:creationId xmlns:a16="http://schemas.microsoft.com/office/drawing/2014/main" id="{AE316814-8E6D-C720-5ED8-A83147A5D33C}"/>
                    </a:ext>
                  </a:extLst>
                </p:cNvPr>
                <p:cNvGrpSpPr/>
                <p:nvPr/>
              </p:nvGrpSpPr>
              <p:grpSpPr>
                <a:xfrm>
                  <a:off x="3527631" y="206046"/>
                  <a:ext cx="10285001" cy="9341508"/>
                  <a:chOff x="1104399" y="144876"/>
                  <a:chExt cx="7231641" cy="6568248"/>
                </a:xfrm>
              </p:grpSpPr>
              <p:grpSp>
                <p:nvGrpSpPr>
                  <p:cNvPr id="22" name="Group 21">
                    <a:extLst>
                      <a:ext uri="{FF2B5EF4-FFF2-40B4-BE49-F238E27FC236}">
                        <a16:creationId xmlns:a16="http://schemas.microsoft.com/office/drawing/2014/main" id="{0214459B-0915-FB03-9B84-5CD420FDA915}"/>
                      </a:ext>
                    </a:extLst>
                  </p:cNvPr>
                  <p:cNvGrpSpPr/>
                  <p:nvPr/>
                </p:nvGrpSpPr>
                <p:grpSpPr>
                  <a:xfrm>
                    <a:off x="1104399" y="144876"/>
                    <a:ext cx="7231641" cy="6568248"/>
                    <a:chOff x="956179" y="108278"/>
                    <a:chExt cx="7231641" cy="6568248"/>
                  </a:xfrm>
                </p:grpSpPr>
                <p:pic>
                  <p:nvPicPr>
                    <p:cNvPr id="27" name="Picture 26">
                      <a:extLst>
                        <a:ext uri="{FF2B5EF4-FFF2-40B4-BE49-F238E27FC236}">
                          <a16:creationId xmlns:a16="http://schemas.microsoft.com/office/drawing/2014/main" id="{5A06F3C4-6F43-5DDC-D615-FC86E4CCD9DD}"/>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28" name="Picture 27">
                      <a:extLst>
                        <a:ext uri="{FF2B5EF4-FFF2-40B4-BE49-F238E27FC236}">
                          <a16:creationId xmlns:a16="http://schemas.microsoft.com/office/drawing/2014/main" id="{00EE12F4-415C-5CF9-76AE-854D18DBD5DE}"/>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29" name="TextBox 28">
                      <a:extLst>
                        <a:ext uri="{FF2B5EF4-FFF2-40B4-BE49-F238E27FC236}">
                          <a16:creationId xmlns:a16="http://schemas.microsoft.com/office/drawing/2014/main" id="{112D81A9-C978-88DA-D685-F8E5A34C2CC7}"/>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a:solidFill>
                            <a:schemeClr val="bg1">
                              <a:lumMod val="50000"/>
                            </a:schemeClr>
                          </a:solidFill>
                        </a:rPr>
                        <a:t>PrimaryEmailAddress.com</a:t>
                      </a:r>
                    </a:p>
                  </p:txBody>
                </p:sp>
              </p:grpSp>
              <p:pic>
                <p:nvPicPr>
                  <p:cNvPr id="23" name="Picture 22">
                    <a:extLst>
                      <a:ext uri="{FF2B5EF4-FFF2-40B4-BE49-F238E27FC236}">
                        <a16:creationId xmlns:a16="http://schemas.microsoft.com/office/drawing/2014/main" id="{3FD5AABB-0E68-CCE1-3988-80E1F4AC5942}"/>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24" name="TextBox 23">
                    <a:extLst>
                      <a:ext uri="{FF2B5EF4-FFF2-40B4-BE49-F238E27FC236}">
                        <a16:creationId xmlns:a16="http://schemas.microsoft.com/office/drawing/2014/main" id="{E644240F-6C67-6CAF-94E1-9734C4F3E6DD}"/>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25" name="TextBox 24">
                    <a:extLst>
                      <a:ext uri="{FF2B5EF4-FFF2-40B4-BE49-F238E27FC236}">
                        <a16:creationId xmlns:a16="http://schemas.microsoft.com/office/drawing/2014/main" id="{A4A6BFBD-EE01-D162-853E-03E2AB042F22}"/>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26" name="Rectangle 25">
                    <a:extLst>
                      <a:ext uri="{FF2B5EF4-FFF2-40B4-BE49-F238E27FC236}">
                        <a16:creationId xmlns:a16="http://schemas.microsoft.com/office/drawing/2014/main" id="{650E8DB2-5A09-C48F-C5E7-6DE364B07C1D}"/>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18" name="Picture 17">
                  <a:extLst>
                    <a:ext uri="{FF2B5EF4-FFF2-40B4-BE49-F238E27FC236}">
                      <a16:creationId xmlns:a16="http://schemas.microsoft.com/office/drawing/2014/main" id="{074EA4C0-9D26-EABC-09A4-5753AED6C6DE}"/>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19" name="Picture 18">
                  <a:extLst>
                    <a:ext uri="{FF2B5EF4-FFF2-40B4-BE49-F238E27FC236}">
                      <a16:creationId xmlns:a16="http://schemas.microsoft.com/office/drawing/2014/main" id="{F9AF11F3-BFF6-DA5B-19D9-01757E16C826}"/>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20" name="Picture 19">
                  <a:extLst>
                    <a:ext uri="{FF2B5EF4-FFF2-40B4-BE49-F238E27FC236}">
                      <a16:creationId xmlns:a16="http://schemas.microsoft.com/office/drawing/2014/main" id="{7DD38942-24C3-0515-88CB-F83F6581FE94}"/>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21" name="Picture 20">
                  <a:extLst>
                    <a:ext uri="{FF2B5EF4-FFF2-40B4-BE49-F238E27FC236}">
                      <a16:creationId xmlns:a16="http://schemas.microsoft.com/office/drawing/2014/main" id="{BAE090DF-5087-C570-3C6B-02FD10F9492D}"/>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11" name="Rectangle 10">
                <a:extLst>
                  <a:ext uri="{FF2B5EF4-FFF2-40B4-BE49-F238E27FC236}">
                    <a16:creationId xmlns:a16="http://schemas.microsoft.com/office/drawing/2014/main" id="{9B1375AB-19E0-17BB-D496-959E11D9569D}"/>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183272EE-D946-4FE0-E5BE-01F41D6390C1}"/>
                </a:ext>
              </a:extLst>
            </p:cNvPr>
            <p:cNvPicPr>
              <a:picLocks noChangeAspect="1"/>
            </p:cNvPicPr>
            <p:nvPr/>
          </p:nvPicPr>
          <p:blipFill>
            <a:blip r:embed="rId11"/>
            <a:stretch>
              <a:fillRect/>
            </a:stretch>
          </p:blipFill>
          <p:spPr>
            <a:xfrm>
              <a:off x="5534134" y="1668366"/>
              <a:ext cx="3170195" cy="381033"/>
            </a:xfrm>
            <a:prstGeom prst="rect">
              <a:avLst/>
            </a:prstGeom>
          </p:spPr>
        </p:pic>
      </p:grpSp>
      <p:sp>
        <p:nvSpPr>
          <p:cNvPr id="15" name="Title 1">
            <a:extLst>
              <a:ext uri="{FF2B5EF4-FFF2-40B4-BE49-F238E27FC236}">
                <a16:creationId xmlns:a16="http://schemas.microsoft.com/office/drawing/2014/main" id="{E73BACC3-4809-EBA8-D591-52849877ED5B}"/>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14" name="Picture 13">
            <a:extLst>
              <a:ext uri="{FF2B5EF4-FFF2-40B4-BE49-F238E27FC236}">
                <a16:creationId xmlns:a16="http://schemas.microsoft.com/office/drawing/2014/main" id="{322699B7-6CB9-FFA4-6043-CBC726279DE6}"/>
              </a:ext>
            </a:extLst>
          </p:cNvPr>
          <p:cNvPicPr>
            <a:picLocks noChangeAspect="1"/>
          </p:cNvPicPr>
          <p:nvPr/>
        </p:nvPicPr>
        <p:blipFill>
          <a:blip r:embed="rId12"/>
          <a:stretch>
            <a:fillRect/>
          </a:stretch>
        </p:blipFill>
        <p:spPr>
          <a:xfrm>
            <a:off x="8392352" y="1226247"/>
            <a:ext cx="1982868" cy="2341471"/>
          </a:xfrm>
          <a:prstGeom prst="rect">
            <a:avLst/>
          </a:prstGeom>
        </p:spPr>
      </p:pic>
      <p:sp>
        <p:nvSpPr>
          <p:cNvPr id="4" name="Rectangle: Rounded Corners 3">
            <a:extLst>
              <a:ext uri="{FF2B5EF4-FFF2-40B4-BE49-F238E27FC236}">
                <a16:creationId xmlns:a16="http://schemas.microsoft.com/office/drawing/2014/main" id="{39E35F57-E86D-4F95-B19D-C94998BEFDC4}"/>
              </a:ext>
            </a:extLst>
          </p:cNvPr>
          <p:cNvSpPr/>
          <p:nvPr/>
        </p:nvSpPr>
        <p:spPr>
          <a:xfrm>
            <a:off x="8392352" y="2396982"/>
            <a:ext cx="1982868" cy="477038"/>
          </a:xfrm>
          <a:prstGeom prst="round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04716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4" name="Rectangle: Rounded Corners 3">
            <a:extLst>
              <a:ext uri="{FF2B5EF4-FFF2-40B4-BE49-F238E27FC236}">
                <a16:creationId xmlns:a16="http://schemas.microsoft.com/office/drawing/2014/main" id="{418E139C-EC38-11F0-7E14-D2072E6BB4AA}"/>
              </a:ext>
            </a:extLst>
          </p:cNvPr>
          <p:cNvSpPr/>
          <p:nvPr/>
        </p:nvSpPr>
        <p:spPr>
          <a:xfrm>
            <a:off x="4525208" y="5110560"/>
            <a:ext cx="7273055" cy="937314"/>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spTree>
    <p:custDataLst>
      <p:tags r:id="rId1"/>
    </p:custDataLst>
    <p:extLst>
      <p:ext uri="{BB962C8B-B14F-4D97-AF65-F5344CB8AC3E}">
        <p14:creationId xmlns:p14="http://schemas.microsoft.com/office/powerpoint/2010/main" val="3202416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A1803-D557-A8F6-1D41-8096146F6300}"/>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34CD8B3-45D5-927E-5697-13170AD26866}"/>
              </a:ext>
            </a:extLst>
          </p:cNvPr>
          <p:cNvSpPr>
            <a:spLocks noGrp="1"/>
          </p:cNvSpPr>
          <p:nvPr>
            <p:ph type="body" sz="quarter" idx="10"/>
          </p:nvPr>
        </p:nvSpPr>
        <p:spPr/>
        <p:txBody>
          <a:bodyPr>
            <a:normAutofit lnSpcReduction="10000"/>
          </a:bodyPr>
          <a:lstStyle/>
          <a:p>
            <a:r>
              <a:rPr lang="en-US"/>
              <a:t>MYLEGION SUPPORT</a:t>
            </a:r>
          </a:p>
        </p:txBody>
      </p:sp>
      <p:sp>
        <p:nvSpPr>
          <p:cNvPr id="13" name="TextBox 12">
            <a:extLst>
              <a:ext uri="{FF2B5EF4-FFF2-40B4-BE49-F238E27FC236}">
                <a16:creationId xmlns:a16="http://schemas.microsoft.com/office/drawing/2014/main" id="{B419A732-C4CF-CE5A-C68B-A03FCE442BA7}"/>
              </a:ext>
            </a:extLst>
          </p:cNvPr>
          <p:cNvSpPr txBox="1"/>
          <p:nvPr/>
        </p:nvSpPr>
        <p:spPr>
          <a:xfrm>
            <a:off x="166840" y="1598207"/>
            <a:ext cx="5700560" cy="4524315"/>
          </a:xfrm>
          <a:prstGeom prst="rect">
            <a:avLst/>
          </a:prstGeom>
          <a:noFill/>
        </p:spPr>
        <p:txBody>
          <a:bodyPr wrap="square" rtlCol="0">
            <a:spAutoFit/>
          </a:bodyPr>
          <a:lstStyle/>
          <a:p>
            <a:r>
              <a:rPr lang="en-US" sz="4800"/>
              <a:t>Contact your MyLegion support team to assist with any questions or tools on your MyLegion account.</a:t>
            </a:r>
          </a:p>
        </p:txBody>
      </p:sp>
      <p:sp>
        <p:nvSpPr>
          <p:cNvPr id="2" name="TextBox 1">
            <a:extLst>
              <a:ext uri="{FF2B5EF4-FFF2-40B4-BE49-F238E27FC236}">
                <a16:creationId xmlns:a16="http://schemas.microsoft.com/office/drawing/2014/main" id="{6BBAE919-A39A-6B56-83D1-841BFD7CD12E}"/>
              </a:ext>
            </a:extLst>
          </p:cNvPr>
          <p:cNvSpPr txBox="1"/>
          <p:nvPr/>
        </p:nvSpPr>
        <p:spPr>
          <a:xfrm>
            <a:off x="5867400" y="394252"/>
            <a:ext cx="11306023" cy="8238474"/>
          </a:xfrm>
          <a:prstGeom prst="rect">
            <a:avLst/>
          </a:prstGeom>
          <a:noFill/>
        </p:spPr>
        <p:txBody>
          <a:bodyPr wrap="square" rtlCol="0">
            <a:spAutoFit/>
          </a:bodyPr>
          <a:lstStyle/>
          <a:p>
            <a:pPr algn="ctr"/>
            <a:r>
              <a:rPr lang="en-US" sz="6000">
                <a:solidFill>
                  <a:schemeClr val="accent1"/>
                </a:solidFill>
              </a:rPr>
              <a:t>MyLegion@legion.org</a:t>
            </a:r>
          </a:p>
          <a:p>
            <a:pPr algn="ctr"/>
            <a:r>
              <a:rPr lang="en-US" sz="6000">
                <a:solidFill>
                  <a:schemeClr val="accent1"/>
                </a:solidFill>
              </a:rPr>
              <a:t>833.253.9995</a:t>
            </a:r>
          </a:p>
          <a:p>
            <a:pPr algn="ctr"/>
            <a:endParaRPr lang="en-US" sz="6000">
              <a:solidFill>
                <a:schemeClr val="accent1"/>
              </a:solidFill>
            </a:endParaRPr>
          </a:p>
          <a:p>
            <a:pPr algn="ctr"/>
            <a:r>
              <a:rPr lang="en-US" sz="6000">
                <a:solidFill>
                  <a:schemeClr val="accent1"/>
                </a:solidFill>
              </a:rPr>
              <a:t>Monday – Friday</a:t>
            </a:r>
          </a:p>
          <a:p>
            <a:pPr algn="ctr"/>
            <a:r>
              <a:rPr lang="en-US" sz="6000">
                <a:solidFill>
                  <a:schemeClr val="accent1"/>
                </a:solidFill>
              </a:rPr>
              <a:t>8:00am – 4:30pm</a:t>
            </a:r>
          </a:p>
          <a:p>
            <a:pPr algn="ctr"/>
            <a:r>
              <a:rPr lang="en-US" sz="6000">
                <a:solidFill>
                  <a:schemeClr val="accent1"/>
                </a:solidFill>
              </a:rPr>
              <a:t>(Eastern)</a:t>
            </a:r>
          </a:p>
          <a:p>
            <a:pPr algn="ctr"/>
            <a:endParaRPr lang="en-US" sz="1707">
              <a:solidFill>
                <a:schemeClr val="accent1"/>
              </a:solidFill>
            </a:endParaRPr>
          </a:p>
          <a:p>
            <a:pPr algn="ctr"/>
            <a:endParaRPr lang="en-US" sz="1707">
              <a:solidFill>
                <a:schemeClr val="accent1"/>
              </a:solidFill>
            </a:endParaRPr>
          </a:p>
          <a:p>
            <a:pPr algn="ctr"/>
            <a:endParaRPr lang="en-US" sz="1707">
              <a:solidFill>
                <a:schemeClr val="accent3">
                  <a:lumMod val="75000"/>
                </a:schemeClr>
              </a:solidFill>
            </a:endParaRPr>
          </a:p>
          <a:p>
            <a:pPr algn="ctr"/>
            <a:endParaRPr lang="en-US" sz="1707">
              <a:solidFill>
                <a:schemeClr val="accent3">
                  <a:lumMod val="75000"/>
                </a:schemeClr>
              </a:solidFill>
            </a:endParaRPr>
          </a:p>
          <a:p>
            <a:pPr algn="ctr"/>
            <a:r>
              <a:rPr lang="en-US" sz="2800">
                <a:solidFill>
                  <a:schemeClr val="accent3">
                    <a:lumMod val="75000"/>
                  </a:schemeClr>
                </a:solidFill>
              </a:rPr>
              <a:t>The American Legion National HQs</a:t>
            </a:r>
          </a:p>
          <a:p>
            <a:pPr algn="ctr"/>
            <a:r>
              <a:rPr lang="en-US" sz="2800">
                <a:solidFill>
                  <a:schemeClr val="accent3">
                    <a:lumMod val="75000"/>
                  </a:schemeClr>
                </a:solidFill>
              </a:rPr>
              <a:t>5745 Lee Road</a:t>
            </a:r>
          </a:p>
          <a:p>
            <a:pPr algn="ctr"/>
            <a:r>
              <a:rPr lang="en-US" sz="2800">
                <a:solidFill>
                  <a:schemeClr val="accent3">
                    <a:lumMod val="75000"/>
                  </a:schemeClr>
                </a:solidFill>
              </a:rPr>
              <a:t>Indianapolis, IN  46216</a:t>
            </a:r>
          </a:p>
        </p:txBody>
      </p:sp>
    </p:spTree>
    <p:extLst>
      <p:ext uri="{BB962C8B-B14F-4D97-AF65-F5344CB8AC3E}">
        <p14:creationId xmlns:p14="http://schemas.microsoft.com/office/powerpoint/2010/main" val="51577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E4D23CB-0E57-6135-37E6-37B5C70B297D}"/>
              </a:ext>
            </a:extLst>
          </p:cNvPr>
          <p:cNvGrpSpPr/>
          <p:nvPr/>
        </p:nvGrpSpPr>
        <p:grpSpPr>
          <a:xfrm>
            <a:off x="3116173" y="282247"/>
            <a:ext cx="10285001" cy="9341508"/>
            <a:chOff x="3116173" y="282247"/>
            <a:chExt cx="10285001" cy="9341508"/>
          </a:xfrm>
        </p:grpSpPr>
        <p:grpSp>
          <p:nvGrpSpPr>
            <p:cNvPr id="15" name="Group 14">
              <a:extLst>
                <a:ext uri="{FF2B5EF4-FFF2-40B4-BE49-F238E27FC236}">
                  <a16:creationId xmlns:a16="http://schemas.microsoft.com/office/drawing/2014/main" id="{9F441858-D4F1-976D-1479-FB60ED799F50}"/>
                </a:ext>
              </a:extLst>
            </p:cNvPr>
            <p:cNvGrpSpPr/>
            <p:nvPr/>
          </p:nvGrpSpPr>
          <p:grpSpPr>
            <a:xfrm>
              <a:off x="3116173" y="282247"/>
              <a:ext cx="10285001" cy="9341508"/>
              <a:chOff x="3116173" y="282247"/>
              <a:chExt cx="10285001" cy="9341508"/>
            </a:xfrm>
          </p:grpSpPr>
          <p:grpSp>
            <p:nvGrpSpPr>
              <p:cNvPr id="33" name="Group 32">
                <a:extLst>
                  <a:ext uri="{FF2B5EF4-FFF2-40B4-BE49-F238E27FC236}">
                    <a16:creationId xmlns:a16="http://schemas.microsoft.com/office/drawing/2014/main" id="{F5DC4240-3B3D-4A01-3C17-1A31BA00D201}"/>
                  </a:ext>
                </a:extLst>
              </p:cNvPr>
              <p:cNvGrpSpPr/>
              <p:nvPr/>
            </p:nvGrpSpPr>
            <p:grpSpPr>
              <a:xfrm>
                <a:off x="3116173" y="282247"/>
                <a:ext cx="10285001" cy="9341508"/>
                <a:chOff x="3527630" y="206046"/>
                <a:chExt cx="10285001" cy="9341508"/>
              </a:xfrm>
            </p:grpSpPr>
            <p:grpSp>
              <p:nvGrpSpPr>
                <p:cNvPr id="32" name="Group 31">
                  <a:extLst>
                    <a:ext uri="{FF2B5EF4-FFF2-40B4-BE49-F238E27FC236}">
                      <a16:creationId xmlns:a16="http://schemas.microsoft.com/office/drawing/2014/main" id="{7B66FB13-F1B2-7711-A3C4-F8D1A77A2A90}"/>
                    </a:ext>
                  </a:extLst>
                </p:cNvPr>
                <p:cNvGrpSpPr/>
                <p:nvPr/>
              </p:nvGrpSpPr>
              <p:grpSpPr>
                <a:xfrm>
                  <a:off x="3527630" y="206046"/>
                  <a:ext cx="10285001" cy="9341508"/>
                  <a:chOff x="3527631" y="206046"/>
                  <a:chExt cx="10285001" cy="9341508"/>
                </a:xfrm>
              </p:grpSpPr>
              <p:grpSp>
                <p:nvGrpSpPr>
                  <p:cNvPr id="9" name="Group 8">
                    <a:extLst>
                      <a:ext uri="{FF2B5EF4-FFF2-40B4-BE49-F238E27FC236}">
                        <a16:creationId xmlns:a16="http://schemas.microsoft.com/office/drawing/2014/main" id="{CFDB99CD-361A-600A-388F-9186E6361AF9}"/>
                      </a:ext>
                    </a:extLst>
                  </p:cNvPr>
                  <p:cNvGrpSpPr/>
                  <p:nvPr/>
                </p:nvGrpSpPr>
                <p:grpSpPr>
                  <a:xfrm>
                    <a:off x="3527631" y="206046"/>
                    <a:ext cx="10285001" cy="9341508"/>
                    <a:chOff x="1104399" y="144876"/>
                    <a:chExt cx="7231641" cy="6568248"/>
                  </a:xfrm>
                </p:grpSpPr>
                <p:grpSp>
                  <p:nvGrpSpPr>
                    <p:cNvPr id="39" name="Group 38">
                      <a:extLst>
                        <a:ext uri="{FF2B5EF4-FFF2-40B4-BE49-F238E27FC236}">
                          <a16:creationId xmlns:a16="http://schemas.microsoft.com/office/drawing/2014/main" id="{30A7EEFD-62A9-8458-D8BF-134D0ED7F038}"/>
                        </a:ext>
                      </a:extLst>
                    </p:cNvPr>
                    <p:cNvGrpSpPr/>
                    <p:nvPr/>
                  </p:nvGrpSpPr>
                  <p:grpSpPr>
                    <a:xfrm>
                      <a:off x="1104399" y="144876"/>
                      <a:ext cx="7231641" cy="6568248"/>
                      <a:chOff x="956179" y="108278"/>
                      <a:chExt cx="7231641" cy="6568248"/>
                    </a:xfrm>
                  </p:grpSpPr>
                  <p:pic>
                    <p:nvPicPr>
                      <p:cNvPr id="6" name="Picture 5">
                        <a:extLst>
                          <a:ext uri="{FF2B5EF4-FFF2-40B4-BE49-F238E27FC236}">
                            <a16:creationId xmlns:a16="http://schemas.microsoft.com/office/drawing/2014/main" id="{81F03BFD-BC96-FED5-F9A4-D70946C30AB7}"/>
                          </a:ext>
                        </a:extLst>
                      </p:cNvPr>
                      <p:cNvPicPr>
                        <a:picLocks noChangeAspect="1"/>
                      </p:cNvPicPr>
                      <p:nvPr/>
                    </p:nvPicPr>
                    <p:blipFill>
                      <a:blip r:embed="rId4"/>
                      <a:stretch>
                        <a:fillRect/>
                      </a:stretch>
                    </p:blipFill>
                    <p:spPr>
                      <a:xfrm>
                        <a:off x="956179" y="108278"/>
                        <a:ext cx="7231641" cy="6568248"/>
                      </a:xfrm>
                      <a:prstGeom prst="rect">
                        <a:avLst/>
                      </a:prstGeom>
                      <a:ln w="28575">
                        <a:solidFill>
                          <a:schemeClr val="tx1"/>
                        </a:solidFill>
                      </a:ln>
                    </p:spPr>
                  </p:pic>
                  <p:pic>
                    <p:nvPicPr>
                      <p:cNvPr id="20" name="Picture 19">
                        <a:extLst>
                          <a:ext uri="{FF2B5EF4-FFF2-40B4-BE49-F238E27FC236}">
                            <a16:creationId xmlns:a16="http://schemas.microsoft.com/office/drawing/2014/main" id="{EEE2CB3E-5557-2A11-6144-DE1DED9ABA97}"/>
                          </a:ext>
                        </a:extLst>
                      </p:cNvPr>
                      <p:cNvPicPr>
                        <a:picLocks noChangeAspect="1"/>
                      </p:cNvPicPr>
                      <p:nvPr/>
                    </p:nvPicPr>
                    <p:blipFill>
                      <a:blip r:embed="rId5"/>
                      <a:stretch>
                        <a:fillRect/>
                      </a:stretch>
                    </p:blipFill>
                    <p:spPr>
                      <a:xfrm>
                        <a:off x="2638682" y="3532752"/>
                        <a:ext cx="3657209" cy="3009760"/>
                      </a:xfrm>
                      <a:prstGeom prst="rect">
                        <a:avLst/>
                      </a:prstGeom>
                    </p:spPr>
                  </p:pic>
                  <p:sp>
                    <p:nvSpPr>
                      <p:cNvPr id="30" name="TextBox 29">
                        <a:extLst>
                          <a:ext uri="{FF2B5EF4-FFF2-40B4-BE49-F238E27FC236}">
                            <a16:creationId xmlns:a16="http://schemas.microsoft.com/office/drawing/2014/main" id="{CC3EADDE-85E6-BF5B-FED1-A03076BF5985}"/>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a:solidFill>
                              <a:schemeClr val="bg1">
                                <a:lumMod val="50000"/>
                              </a:schemeClr>
                            </a:solidFill>
                          </a:rPr>
                          <a:t>PrimaryEmailAddress.com</a:t>
                        </a:r>
                      </a:p>
                    </p:txBody>
                  </p:sp>
                </p:grpSp>
                <p:pic>
                  <p:nvPicPr>
                    <p:cNvPr id="4" name="Picture 3">
                      <a:extLst>
                        <a:ext uri="{FF2B5EF4-FFF2-40B4-BE49-F238E27FC236}">
                          <a16:creationId xmlns:a16="http://schemas.microsoft.com/office/drawing/2014/main" id="{95630072-C467-7E0A-9FD1-1B07D19592B7}"/>
                        </a:ext>
                      </a:extLst>
                    </p:cNvPr>
                    <p:cNvPicPr>
                      <a:picLocks noChangeAspect="1"/>
                    </p:cNvPicPr>
                    <p:nvPr/>
                  </p:nvPicPr>
                  <p:blipFill>
                    <a:blip r:embed="rId6"/>
                    <a:stretch>
                      <a:fillRect/>
                    </a:stretch>
                  </p:blipFill>
                  <p:spPr>
                    <a:xfrm>
                      <a:off x="2831317" y="1083772"/>
                      <a:ext cx="5136535" cy="5596821"/>
                    </a:xfrm>
                    <a:prstGeom prst="rect">
                      <a:avLst/>
                    </a:prstGeom>
                  </p:spPr>
                </p:pic>
                <p:sp>
                  <p:nvSpPr>
                    <p:cNvPr id="37" name="TextBox 36">
                      <a:extLst>
                        <a:ext uri="{FF2B5EF4-FFF2-40B4-BE49-F238E27FC236}">
                          <a16:creationId xmlns:a16="http://schemas.microsoft.com/office/drawing/2014/main" id="{76590D65-14D9-41FB-AA82-14BFE589D56B}"/>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5" name="TextBox 4">
                      <a:extLst>
                        <a:ext uri="{FF2B5EF4-FFF2-40B4-BE49-F238E27FC236}">
                          <a16:creationId xmlns:a16="http://schemas.microsoft.com/office/drawing/2014/main" id="{C47F1EED-D704-9BEB-2EA1-5257C4033D36}"/>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7" name="Rectangle 6">
                      <a:extLst>
                        <a:ext uri="{FF2B5EF4-FFF2-40B4-BE49-F238E27FC236}">
                          <a16:creationId xmlns:a16="http://schemas.microsoft.com/office/drawing/2014/main" id="{D3954B0A-FE65-9556-452A-82C97CC4282B}"/>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22" name="Picture 21">
                    <a:extLst>
                      <a:ext uri="{FF2B5EF4-FFF2-40B4-BE49-F238E27FC236}">
                        <a16:creationId xmlns:a16="http://schemas.microsoft.com/office/drawing/2014/main" id="{0523C67E-7E54-32FB-3163-9ADE3D2385AF}"/>
                      </a:ext>
                    </a:extLst>
                  </p:cNvPr>
                  <p:cNvPicPr>
                    <a:picLocks noChangeAspect="1"/>
                  </p:cNvPicPr>
                  <p:nvPr/>
                </p:nvPicPr>
                <p:blipFill>
                  <a:blip r:embed="rId7"/>
                  <a:stretch>
                    <a:fillRect/>
                  </a:stretch>
                </p:blipFill>
                <p:spPr>
                  <a:xfrm>
                    <a:off x="10840190" y="5652134"/>
                    <a:ext cx="2032904" cy="1105065"/>
                  </a:xfrm>
                  <a:prstGeom prst="rect">
                    <a:avLst/>
                  </a:prstGeom>
                </p:spPr>
              </p:pic>
              <p:pic>
                <p:nvPicPr>
                  <p:cNvPr id="24" name="Picture 23">
                    <a:extLst>
                      <a:ext uri="{FF2B5EF4-FFF2-40B4-BE49-F238E27FC236}">
                        <a16:creationId xmlns:a16="http://schemas.microsoft.com/office/drawing/2014/main" id="{9B8CA0CD-04A7-F548-177F-A9F09BBC6B7B}"/>
                      </a:ext>
                    </a:extLst>
                  </p:cNvPr>
                  <p:cNvPicPr>
                    <a:picLocks noChangeAspect="1"/>
                  </p:cNvPicPr>
                  <p:nvPr/>
                </p:nvPicPr>
                <p:blipFill>
                  <a:blip r:embed="rId8"/>
                  <a:stretch>
                    <a:fillRect/>
                  </a:stretch>
                </p:blipFill>
                <p:spPr>
                  <a:xfrm>
                    <a:off x="10896701" y="7239001"/>
                    <a:ext cx="1995755" cy="469590"/>
                  </a:xfrm>
                  <a:prstGeom prst="rect">
                    <a:avLst/>
                  </a:prstGeom>
                </p:spPr>
              </p:pic>
              <p:pic>
                <p:nvPicPr>
                  <p:cNvPr id="26" name="Picture 25">
                    <a:extLst>
                      <a:ext uri="{FF2B5EF4-FFF2-40B4-BE49-F238E27FC236}">
                        <a16:creationId xmlns:a16="http://schemas.microsoft.com/office/drawing/2014/main" id="{DE8F09B1-9FCD-3751-29B6-E9FEA811831F}"/>
                      </a:ext>
                    </a:extLst>
                  </p:cNvPr>
                  <p:cNvPicPr>
                    <a:picLocks noChangeAspect="1"/>
                  </p:cNvPicPr>
                  <p:nvPr/>
                </p:nvPicPr>
                <p:blipFill>
                  <a:blip r:embed="rId9"/>
                  <a:stretch>
                    <a:fillRect/>
                  </a:stretch>
                </p:blipFill>
                <p:spPr>
                  <a:xfrm>
                    <a:off x="10840190" y="2495306"/>
                    <a:ext cx="1948286" cy="1047141"/>
                  </a:xfrm>
                  <a:prstGeom prst="rect">
                    <a:avLst/>
                  </a:prstGeom>
                </p:spPr>
              </p:pic>
              <p:pic>
                <p:nvPicPr>
                  <p:cNvPr id="28" name="Picture 27">
                    <a:extLst>
                      <a:ext uri="{FF2B5EF4-FFF2-40B4-BE49-F238E27FC236}">
                        <a16:creationId xmlns:a16="http://schemas.microsoft.com/office/drawing/2014/main" id="{C474778D-9253-0EDC-8B97-ECC3B656D5C1}"/>
                      </a:ext>
                    </a:extLst>
                  </p:cNvPr>
                  <p:cNvPicPr>
                    <a:picLocks noChangeAspect="1"/>
                  </p:cNvPicPr>
                  <p:nvPr/>
                </p:nvPicPr>
                <p:blipFill>
                  <a:blip r:embed="rId10"/>
                  <a:stretch>
                    <a:fillRect/>
                  </a:stretch>
                </p:blipFill>
                <p:spPr>
                  <a:xfrm>
                    <a:off x="10827121" y="4069901"/>
                    <a:ext cx="2057873" cy="465348"/>
                  </a:xfrm>
                  <a:prstGeom prst="rect">
                    <a:avLst/>
                  </a:prstGeom>
                </p:spPr>
              </p:pic>
            </p:grpSp>
            <p:sp>
              <p:nvSpPr>
                <p:cNvPr id="31" name="Rectangle 30">
                  <a:extLst>
                    <a:ext uri="{FF2B5EF4-FFF2-40B4-BE49-F238E27FC236}">
                      <a16:creationId xmlns:a16="http://schemas.microsoft.com/office/drawing/2014/main" id="{5861F915-2F20-162E-4475-49FBE6D380EB}"/>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a:extLst>
                  <a:ext uri="{FF2B5EF4-FFF2-40B4-BE49-F238E27FC236}">
                    <a16:creationId xmlns:a16="http://schemas.microsoft.com/office/drawing/2014/main" id="{21C9EF02-C56F-6B14-1422-15D506E49B75}"/>
                  </a:ext>
                </a:extLst>
              </p:cNvPr>
              <p:cNvPicPr>
                <a:picLocks noChangeAspect="1"/>
              </p:cNvPicPr>
              <p:nvPr/>
            </p:nvPicPr>
            <p:blipFill>
              <a:blip r:embed="rId11"/>
              <a:stretch>
                <a:fillRect/>
              </a:stretch>
            </p:blipFill>
            <p:spPr>
              <a:xfrm>
                <a:off x="5534134" y="1668366"/>
                <a:ext cx="3170195" cy="381033"/>
              </a:xfrm>
              <a:prstGeom prst="rect">
                <a:avLst/>
              </a:prstGeom>
            </p:spPr>
          </p:pic>
        </p:grpSp>
        <p:sp>
          <p:nvSpPr>
            <p:cNvPr id="2" name="Rectangle 1">
              <a:extLst>
                <a:ext uri="{FF2B5EF4-FFF2-40B4-BE49-F238E27FC236}">
                  <a16:creationId xmlns:a16="http://schemas.microsoft.com/office/drawing/2014/main" id="{33D4C3F4-B121-4A0B-39D9-2795F3DF5E76}"/>
                </a:ext>
              </a:extLst>
            </p:cNvPr>
            <p:cNvSpPr/>
            <p:nvPr/>
          </p:nvSpPr>
          <p:spPr>
            <a:xfrm>
              <a:off x="5620708" y="4378776"/>
              <a:ext cx="4794955" cy="4598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AE6F600-FD09-0DAE-540D-5137327DD095}"/>
                </a:ext>
              </a:extLst>
            </p:cNvPr>
            <p:cNvPicPr>
              <a:picLocks noChangeAspect="1"/>
            </p:cNvPicPr>
            <p:nvPr/>
          </p:nvPicPr>
          <p:blipFill>
            <a:blip r:embed="rId12"/>
            <a:stretch>
              <a:fillRect/>
            </a:stretch>
          </p:blipFill>
          <p:spPr>
            <a:xfrm>
              <a:off x="5670232" y="4263446"/>
              <a:ext cx="4341438" cy="1379110"/>
            </a:xfrm>
            <a:prstGeom prst="rect">
              <a:avLst/>
            </a:prstGeom>
          </p:spPr>
        </p:pic>
      </p:grpSp>
      <p:pic>
        <p:nvPicPr>
          <p:cNvPr id="10" name="Picture 9">
            <a:extLst>
              <a:ext uri="{FF2B5EF4-FFF2-40B4-BE49-F238E27FC236}">
                <a16:creationId xmlns:a16="http://schemas.microsoft.com/office/drawing/2014/main" id="{A486A8E8-09CB-D2D5-8E3D-8922B165F397}"/>
              </a:ext>
            </a:extLst>
          </p:cNvPr>
          <p:cNvPicPr>
            <a:picLocks noChangeAspect="1"/>
          </p:cNvPicPr>
          <p:nvPr/>
        </p:nvPicPr>
        <p:blipFill>
          <a:blip r:embed="rId13"/>
          <a:stretch>
            <a:fillRect/>
          </a:stretch>
        </p:blipFill>
        <p:spPr>
          <a:xfrm>
            <a:off x="5534134" y="1723815"/>
            <a:ext cx="6690887" cy="3372207"/>
          </a:xfrm>
          <a:prstGeom prst="rect">
            <a:avLst/>
          </a:prstGeom>
          <a:ln w="38100">
            <a:solidFill>
              <a:schemeClr val="accent1"/>
            </a:solidFill>
          </a:ln>
        </p:spPr>
      </p:pic>
    </p:spTree>
    <p:custDataLst>
      <p:tags r:id="rId1"/>
    </p:custDataLst>
    <p:extLst>
      <p:ext uri="{BB962C8B-B14F-4D97-AF65-F5344CB8AC3E}">
        <p14:creationId xmlns:p14="http://schemas.microsoft.com/office/powerpoint/2010/main" val="266044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D2B06A-4599-35CE-7733-8E11AE7951F0}"/>
              </a:ext>
            </a:extLst>
          </p:cNvPr>
          <p:cNvSpPr>
            <a:spLocks noGrp="1"/>
          </p:cNvSpPr>
          <p:nvPr>
            <p:ph type="body" sz="quarter" idx="10"/>
          </p:nvPr>
        </p:nvSpPr>
        <p:spPr/>
        <p:txBody>
          <a:bodyPr>
            <a:normAutofit lnSpcReduction="10000"/>
          </a:bodyPr>
          <a:lstStyle/>
          <a:p>
            <a:r>
              <a:rPr lang="en-US"/>
              <a:t>GROUP DEFINITIONS</a:t>
            </a:r>
          </a:p>
        </p:txBody>
      </p:sp>
      <p:sp>
        <p:nvSpPr>
          <p:cNvPr id="5" name="Rectangle 4">
            <a:extLst>
              <a:ext uri="{FF2B5EF4-FFF2-40B4-BE49-F238E27FC236}">
                <a16:creationId xmlns:a16="http://schemas.microsoft.com/office/drawing/2014/main" id="{CCA2BFD2-1888-FE68-F278-D32F113D6E53}"/>
              </a:ext>
            </a:extLst>
          </p:cNvPr>
          <p:cNvSpPr/>
          <p:nvPr/>
        </p:nvSpPr>
        <p:spPr>
          <a:xfrm>
            <a:off x="-492369" y="-193431"/>
            <a:ext cx="6453554" cy="1670539"/>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98A53E2-8F8E-C9C2-F18D-ED7D884B1F3A}"/>
              </a:ext>
            </a:extLst>
          </p:cNvPr>
          <p:cNvGraphicFramePr>
            <a:graphicFrameLocks noGrp="1"/>
          </p:cNvGraphicFramePr>
          <p:nvPr>
            <p:extLst>
              <p:ext uri="{D42A27DB-BD31-4B8C-83A1-F6EECF244321}">
                <p14:modId xmlns:p14="http://schemas.microsoft.com/office/powerpoint/2010/main" val="3534651373"/>
              </p:ext>
            </p:extLst>
          </p:nvPr>
        </p:nvGraphicFramePr>
        <p:xfrm>
          <a:off x="1688124" y="225439"/>
          <a:ext cx="14331460" cy="9070500"/>
        </p:xfrm>
        <a:graphic>
          <a:graphicData uri="http://schemas.openxmlformats.org/drawingml/2006/table">
            <a:tbl>
              <a:tblPr firstRow="1" bandRow="1">
                <a:tableStyleId>{F2DE63D5-997A-4646-A377-4702673A728D}</a:tableStyleId>
              </a:tblPr>
              <a:tblGrid>
                <a:gridCol w="5625431">
                  <a:extLst>
                    <a:ext uri="{9D8B030D-6E8A-4147-A177-3AD203B41FA5}">
                      <a16:colId xmlns:a16="http://schemas.microsoft.com/office/drawing/2014/main" val="3314875812"/>
                    </a:ext>
                  </a:extLst>
                </a:gridCol>
                <a:gridCol w="8706029">
                  <a:extLst>
                    <a:ext uri="{9D8B030D-6E8A-4147-A177-3AD203B41FA5}">
                      <a16:colId xmlns:a16="http://schemas.microsoft.com/office/drawing/2014/main" val="678055786"/>
                    </a:ext>
                  </a:extLst>
                </a:gridCol>
              </a:tblGrid>
              <a:tr h="764982">
                <a:tc>
                  <a:txBody>
                    <a:bodyPr/>
                    <a:lstStyle/>
                    <a:p>
                      <a:pPr algn="l"/>
                      <a:r>
                        <a:rPr lang="en-US" sz="2800">
                          <a:solidFill>
                            <a:schemeClr val="bg1"/>
                          </a:solidFill>
                        </a:rPr>
                        <a:t>GROUP</a:t>
                      </a:r>
                      <a:endParaRPr lang="en-US" sz="2800">
                        <a:solidFill>
                          <a:schemeClr val="bg1"/>
                        </a:solidFill>
                        <a:latin typeface="Arial" panose="020B0604020202020204" pitchFamily="34" charset="0"/>
                        <a:cs typeface="Arial" panose="020B0604020202020204" pitchFamily="34" charset="0"/>
                      </a:endParaRPr>
                    </a:p>
                  </a:txBody>
                  <a:tcPr anchor="b"/>
                </a:tc>
                <a:tc>
                  <a:txBody>
                    <a:bodyPr/>
                    <a:lstStyle/>
                    <a:p>
                      <a:r>
                        <a:rPr lang="en-US" sz="2800">
                          <a:solidFill>
                            <a:schemeClr val="bg1"/>
                          </a:solidFill>
                        </a:rPr>
                        <a:t>ADMINISTRATIVE OFFICERS</a:t>
                      </a:r>
                      <a:endParaRPr lang="en-US" sz="2800">
                        <a:solidFill>
                          <a:schemeClr val="bg1"/>
                        </a:solidFill>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655280080"/>
                  </a:ext>
                </a:extLst>
              </a:tr>
              <a:tr h="1384253">
                <a:tc>
                  <a:txBody>
                    <a:bodyPr/>
                    <a:lstStyle/>
                    <a:p>
                      <a:pPr algn="l"/>
                      <a:r>
                        <a:rPr lang="en-US" sz="3200"/>
                        <a:t>Post</a:t>
                      </a:r>
                      <a:endParaRPr lang="en-US" sz="3200">
                        <a:solidFill>
                          <a:schemeClr val="tx1"/>
                        </a:solidFill>
                      </a:endParaRPr>
                    </a:p>
                    <a:p>
                      <a:pPr algn="l"/>
                      <a:r>
                        <a:rPr lang="en-US" sz="3200">
                          <a:solidFill>
                            <a:schemeClr val="tx1"/>
                          </a:solidFill>
                        </a:rPr>
                        <a:t>Post Officer</a:t>
                      </a:r>
                      <a:endParaRPr lang="en-US" sz="3200">
                        <a:latin typeface="Arial" panose="020B0604020202020204" pitchFamily="34" charset="0"/>
                        <a:cs typeface="Arial" panose="020B0604020202020204" pitchFamily="34" charset="0"/>
                      </a:endParaRPr>
                    </a:p>
                  </a:txBody>
                  <a:tcPr/>
                </a:tc>
                <a:tc>
                  <a:txBody>
                    <a:bodyPr/>
                    <a:lstStyle/>
                    <a:p>
                      <a:r>
                        <a:rPr lang="en-US" sz="3200"/>
                        <a:t>Post Adjutant &amp; Commander</a:t>
                      </a:r>
                      <a:endParaRPr lang="en-US" sz="3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34311557"/>
                  </a:ext>
                </a:extLst>
              </a:tr>
              <a:tr h="1384253">
                <a:tc>
                  <a:txBody>
                    <a:bodyPr/>
                    <a:lstStyle/>
                    <a:p>
                      <a:pPr algn="l"/>
                      <a:r>
                        <a:rPr lang="en-US" sz="3200"/>
                        <a:t>Squadron</a:t>
                      </a:r>
                      <a:endParaRPr lang="en-US" sz="3200">
                        <a:solidFill>
                          <a:schemeClr val="tx1"/>
                        </a:solidFill>
                      </a:endParaRPr>
                    </a:p>
                    <a:p>
                      <a:pPr algn="l"/>
                      <a:r>
                        <a:rPr lang="en-US" sz="3200">
                          <a:solidFill>
                            <a:schemeClr val="tx1"/>
                          </a:solidFill>
                        </a:rPr>
                        <a:t>Squadron Officer</a:t>
                      </a:r>
                      <a:endParaRPr lang="en-US" sz="3200">
                        <a:latin typeface="Arial" panose="020B0604020202020204" pitchFamily="34" charset="0"/>
                        <a:cs typeface="Arial" panose="020B0604020202020204" pitchFamily="34" charset="0"/>
                      </a:endParaRPr>
                    </a:p>
                  </a:txBody>
                  <a:tcPr/>
                </a:tc>
                <a:tc>
                  <a:txBody>
                    <a:bodyPr/>
                    <a:lstStyle/>
                    <a:p>
                      <a:r>
                        <a:rPr lang="en-US" sz="3200"/>
                        <a:t>Squadron Adjutant &amp; Commander</a:t>
                      </a:r>
                      <a:endParaRPr lang="en-US" sz="3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10032013"/>
                  </a:ext>
                </a:extLst>
              </a:tr>
              <a:tr h="1384253">
                <a:tc>
                  <a:txBody>
                    <a:bodyPr/>
                    <a:lstStyle/>
                    <a:p>
                      <a:pPr algn="l"/>
                      <a:r>
                        <a:rPr lang="en-US" sz="3200"/>
                        <a:t>County LGN &amp; SAL</a:t>
                      </a:r>
                      <a:endParaRPr lang="en-US" sz="3200">
                        <a:solidFill>
                          <a:schemeClr val="tx1"/>
                        </a:solidFill>
                      </a:endParaRPr>
                    </a:p>
                    <a:p>
                      <a:pPr algn="l"/>
                      <a:r>
                        <a:rPr lang="en-US" sz="3200">
                          <a:solidFill>
                            <a:schemeClr val="tx1"/>
                          </a:solidFill>
                        </a:rPr>
                        <a:t>County Officer</a:t>
                      </a:r>
                      <a:endParaRPr lang="en-US" sz="3200">
                        <a:latin typeface="Arial" panose="020B0604020202020204" pitchFamily="34" charset="0"/>
                        <a:cs typeface="Arial" panose="020B0604020202020204" pitchFamily="34" charset="0"/>
                      </a:endParaRPr>
                    </a:p>
                  </a:txBody>
                  <a:tcPr/>
                </a:tc>
                <a:tc>
                  <a:txBody>
                    <a:bodyPr/>
                    <a:lstStyle/>
                    <a:p>
                      <a:r>
                        <a:rPr lang="en-US" sz="3200"/>
                        <a:t>County Adjutant &amp; Commander</a:t>
                      </a:r>
                    </a:p>
                    <a:p>
                      <a:r>
                        <a:rPr lang="en-US" sz="2800">
                          <a:latin typeface="Arial" panose="020B0604020202020204" pitchFamily="34" charset="0"/>
                          <a:cs typeface="Arial" panose="020B0604020202020204" pitchFamily="34" charset="0"/>
                        </a:rPr>
                        <a:t>View only</a:t>
                      </a:r>
                    </a:p>
                  </a:txBody>
                  <a:tcPr/>
                </a:tc>
                <a:extLst>
                  <a:ext uri="{0D108BD9-81ED-4DB2-BD59-A6C34878D82A}">
                    <a16:rowId xmlns:a16="http://schemas.microsoft.com/office/drawing/2014/main" val="1615525291"/>
                  </a:ext>
                </a:extLst>
              </a:tr>
              <a:tr h="1384253">
                <a:tc>
                  <a:txBody>
                    <a:bodyPr/>
                    <a:lstStyle/>
                    <a:p>
                      <a:pPr algn="l"/>
                      <a:r>
                        <a:rPr lang="en-US" sz="3200"/>
                        <a:t>District LGN &amp; SAL</a:t>
                      </a:r>
                      <a:endParaRPr lang="en-US" sz="3200">
                        <a:solidFill>
                          <a:schemeClr val="tx1"/>
                        </a:solidFill>
                      </a:endParaRPr>
                    </a:p>
                    <a:p>
                      <a:pPr algn="l"/>
                      <a:r>
                        <a:rPr lang="en-US" sz="3200">
                          <a:solidFill>
                            <a:schemeClr val="tx1"/>
                          </a:solidFill>
                        </a:rPr>
                        <a:t>District Officer</a:t>
                      </a:r>
                      <a:endParaRPr lang="en-US" sz="3200">
                        <a:latin typeface="Arial" panose="020B0604020202020204" pitchFamily="34" charset="0"/>
                        <a:cs typeface="Arial" panose="020B0604020202020204" pitchFamily="34" charset="0"/>
                      </a:endParaRPr>
                    </a:p>
                  </a:txBody>
                  <a:tcPr/>
                </a:tc>
                <a:tc>
                  <a:txBody>
                    <a:bodyPr/>
                    <a:lstStyle/>
                    <a:p>
                      <a:r>
                        <a:rPr lang="en-US" sz="3200"/>
                        <a:t>District Adjutant &amp; Commander</a:t>
                      </a:r>
                    </a:p>
                    <a:p>
                      <a:pPr marL="0" algn="l" defTabSz="1300460" rtl="0" eaLnBrk="1" latinLnBrk="0" hangingPunct="1"/>
                      <a:r>
                        <a:rPr lang="en-US" sz="2800" kern="1200">
                          <a:solidFill>
                            <a:schemeClr val="tx1"/>
                          </a:solidFill>
                          <a:latin typeface="Arial" panose="020B0604020202020204" pitchFamily="34" charset="0"/>
                          <a:ea typeface="+mn-ea"/>
                          <a:cs typeface="Arial" panose="020B0604020202020204" pitchFamily="34" charset="0"/>
                        </a:rPr>
                        <a:t>View only</a:t>
                      </a:r>
                    </a:p>
                  </a:txBody>
                  <a:tcPr/>
                </a:tc>
                <a:extLst>
                  <a:ext uri="{0D108BD9-81ED-4DB2-BD59-A6C34878D82A}">
                    <a16:rowId xmlns:a16="http://schemas.microsoft.com/office/drawing/2014/main" val="1825672668"/>
                  </a:ext>
                </a:extLst>
              </a:tr>
              <a:tr h="1384253">
                <a:tc>
                  <a:txBody>
                    <a:bodyPr/>
                    <a:lstStyle/>
                    <a:p>
                      <a:pPr algn="l"/>
                      <a:r>
                        <a:rPr lang="en-US" sz="3200"/>
                        <a:t>Detachment</a:t>
                      </a:r>
                      <a:endParaRPr lang="en-US" sz="3200">
                        <a:solidFill>
                          <a:schemeClr val="tx1"/>
                        </a:solidFill>
                      </a:endParaRPr>
                    </a:p>
                    <a:p>
                      <a:pPr algn="l"/>
                      <a:r>
                        <a:rPr lang="en-US" sz="3200">
                          <a:solidFill>
                            <a:schemeClr val="tx1"/>
                          </a:solidFill>
                        </a:rPr>
                        <a:t>Detachment Officer</a:t>
                      </a:r>
                      <a:endParaRPr lang="en-US" sz="3200">
                        <a:latin typeface="Arial" panose="020B0604020202020204" pitchFamily="34" charset="0"/>
                        <a:cs typeface="Arial" panose="020B0604020202020204" pitchFamily="34" charset="0"/>
                      </a:endParaRPr>
                    </a:p>
                  </a:txBody>
                  <a:tcPr/>
                </a:tc>
                <a:tc>
                  <a:txBody>
                    <a:bodyPr/>
                    <a:lstStyle/>
                    <a:p>
                      <a:r>
                        <a:rPr lang="en-US" sz="3200"/>
                        <a:t>Detachment Adjutant &amp; Commander</a:t>
                      </a:r>
                      <a:endParaRPr lang="en-US" sz="3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02243494"/>
                  </a:ext>
                </a:extLst>
              </a:tr>
              <a:tr h="1384253">
                <a:tc>
                  <a:txBody>
                    <a:bodyPr/>
                    <a:lstStyle/>
                    <a:p>
                      <a:pPr algn="l"/>
                      <a:r>
                        <a:rPr lang="en-US" sz="3200"/>
                        <a:t>Department</a:t>
                      </a:r>
                    </a:p>
                    <a:p>
                      <a:pPr algn="l"/>
                      <a:r>
                        <a:rPr lang="en-US" sz="3200"/>
                        <a:t>Department Officer</a:t>
                      </a:r>
                      <a:endParaRPr lang="en-US" sz="3200">
                        <a:latin typeface="Arial" panose="020B0604020202020204" pitchFamily="34" charset="0"/>
                        <a:cs typeface="Arial" panose="020B0604020202020204" pitchFamily="34" charset="0"/>
                      </a:endParaRPr>
                    </a:p>
                  </a:txBody>
                  <a:tcPr/>
                </a:tc>
                <a:tc>
                  <a:txBody>
                    <a:bodyPr/>
                    <a:lstStyle/>
                    <a:p>
                      <a:r>
                        <a:rPr lang="en-US" sz="3200"/>
                        <a:t>Department Adjutant &amp; Commander</a:t>
                      </a:r>
                      <a:endParaRPr lang="en-US" sz="32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00504890"/>
                  </a:ext>
                </a:extLst>
              </a:tr>
            </a:tbl>
          </a:graphicData>
        </a:graphic>
      </p:graphicFrame>
      <p:pic>
        <p:nvPicPr>
          <p:cNvPr id="6" name="Picture 5">
            <a:extLst>
              <a:ext uri="{FF2B5EF4-FFF2-40B4-BE49-F238E27FC236}">
                <a16:creationId xmlns:a16="http://schemas.microsoft.com/office/drawing/2014/main" id="{140D5864-D174-36E5-6C20-355E2C2FF2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347" y="1161791"/>
            <a:ext cx="772668" cy="772668"/>
          </a:xfrm>
          <a:prstGeom prst="rect">
            <a:avLst/>
          </a:prstGeom>
        </p:spPr>
      </p:pic>
      <p:pic>
        <p:nvPicPr>
          <p:cNvPr id="8" name="Picture 7" descr="A blue and yellow badge with a star and text&#10;&#10;Description automatically generated">
            <a:extLst>
              <a:ext uri="{FF2B5EF4-FFF2-40B4-BE49-F238E27FC236}">
                <a16:creationId xmlns:a16="http://schemas.microsoft.com/office/drawing/2014/main" id="{9F59D847-C999-F577-F157-4B15F4F69A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743460" y="2518921"/>
            <a:ext cx="834315" cy="1020318"/>
          </a:xfrm>
          <a:prstGeom prst="rect">
            <a:avLst/>
          </a:prstGeom>
        </p:spPr>
      </p:pic>
      <p:pic>
        <p:nvPicPr>
          <p:cNvPr id="9" name="Picture 8">
            <a:extLst>
              <a:ext uri="{FF2B5EF4-FFF2-40B4-BE49-F238E27FC236}">
                <a16:creationId xmlns:a16="http://schemas.microsoft.com/office/drawing/2014/main" id="{AF8CD6E1-AF12-F15A-42E6-3B53525509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4282" y="8205475"/>
            <a:ext cx="772668" cy="772668"/>
          </a:xfrm>
          <a:prstGeom prst="rect">
            <a:avLst/>
          </a:prstGeom>
        </p:spPr>
      </p:pic>
      <p:pic>
        <p:nvPicPr>
          <p:cNvPr id="10" name="Picture 9">
            <a:extLst>
              <a:ext uri="{FF2B5EF4-FFF2-40B4-BE49-F238E27FC236}">
                <a16:creationId xmlns:a16="http://schemas.microsoft.com/office/drawing/2014/main" id="{B03BA51E-EC6A-8CDE-9455-A0E45EE637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2013" y="4056553"/>
            <a:ext cx="772668" cy="772668"/>
          </a:xfrm>
          <a:prstGeom prst="rect">
            <a:avLst/>
          </a:prstGeom>
        </p:spPr>
      </p:pic>
      <p:pic>
        <p:nvPicPr>
          <p:cNvPr id="11" name="Picture 10">
            <a:extLst>
              <a:ext uri="{FF2B5EF4-FFF2-40B4-BE49-F238E27FC236}">
                <a16:creationId xmlns:a16="http://schemas.microsoft.com/office/drawing/2014/main" id="{94FD52A5-0D1D-47C5-E706-13EB6E58E1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7806" y="5376192"/>
            <a:ext cx="772668" cy="772668"/>
          </a:xfrm>
          <a:prstGeom prst="rect">
            <a:avLst/>
          </a:prstGeom>
        </p:spPr>
      </p:pic>
      <p:pic>
        <p:nvPicPr>
          <p:cNvPr id="12" name="Picture 11" descr="A blue and yellow badge with a star and text&#10;&#10;Description automatically generated">
            <a:extLst>
              <a:ext uri="{FF2B5EF4-FFF2-40B4-BE49-F238E27FC236}">
                <a16:creationId xmlns:a16="http://schemas.microsoft.com/office/drawing/2014/main" id="{35CF330B-5D8C-F75A-E6F3-A4322706374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743459" y="6666174"/>
            <a:ext cx="834315" cy="1020318"/>
          </a:xfrm>
          <a:prstGeom prst="rect">
            <a:avLst/>
          </a:prstGeom>
        </p:spPr>
      </p:pic>
      <p:pic>
        <p:nvPicPr>
          <p:cNvPr id="13" name="Picture 12" descr="A blue and yellow badge with a star and text&#10;&#10;Description automatically generated">
            <a:extLst>
              <a:ext uri="{FF2B5EF4-FFF2-40B4-BE49-F238E27FC236}">
                <a16:creationId xmlns:a16="http://schemas.microsoft.com/office/drawing/2014/main" id="{6ED86A58-2369-C934-ACA3-979CAC5ADE1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378342" y="3994640"/>
            <a:ext cx="733063" cy="896493"/>
          </a:xfrm>
          <a:prstGeom prst="rect">
            <a:avLst/>
          </a:prstGeom>
        </p:spPr>
      </p:pic>
      <p:pic>
        <p:nvPicPr>
          <p:cNvPr id="14" name="Picture 13" descr="A blue and yellow badge with a star and text&#10;&#10;Description automatically generated">
            <a:extLst>
              <a:ext uri="{FF2B5EF4-FFF2-40B4-BE49-F238E27FC236}">
                <a16:creationId xmlns:a16="http://schemas.microsoft.com/office/drawing/2014/main" id="{6B6794E3-5588-EE75-30CA-3F9901C2D85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378342" y="5252248"/>
            <a:ext cx="739031" cy="903791"/>
          </a:xfrm>
          <a:prstGeom prst="rect">
            <a:avLst/>
          </a:prstGeom>
        </p:spPr>
      </p:pic>
    </p:spTree>
    <p:extLst>
      <p:ext uri="{BB962C8B-B14F-4D97-AF65-F5344CB8AC3E}">
        <p14:creationId xmlns:p14="http://schemas.microsoft.com/office/powerpoint/2010/main" val="815933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3B4C7B6F-9D13-4915-50D2-BA90B1CABA4A}"/>
              </a:ext>
            </a:extLst>
          </p:cNvPr>
          <p:cNvGrpSpPr/>
          <p:nvPr/>
        </p:nvGrpSpPr>
        <p:grpSpPr>
          <a:xfrm>
            <a:off x="6351636" y="206046"/>
            <a:ext cx="10285001" cy="9341508"/>
            <a:chOff x="3116173" y="282247"/>
            <a:chExt cx="10285001" cy="9341508"/>
          </a:xfrm>
        </p:grpSpPr>
        <p:grpSp>
          <p:nvGrpSpPr>
            <p:cNvPr id="5" name="Group 4">
              <a:extLst>
                <a:ext uri="{FF2B5EF4-FFF2-40B4-BE49-F238E27FC236}">
                  <a16:creationId xmlns:a16="http://schemas.microsoft.com/office/drawing/2014/main" id="{88348E84-1732-CE17-673F-AF36E9DBD67D}"/>
                </a:ext>
              </a:extLst>
            </p:cNvPr>
            <p:cNvGrpSpPr/>
            <p:nvPr/>
          </p:nvGrpSpPr>
          <p:grpSpPr>
            <a:xfrm>
              <a:off x="3116173" y="282247"/>
              <a:ext cx="10285001" cy="9341508"/>
              <a:chOff x="3116173" y="282247"/>
              <a:chExt cx="10285001" cy="9341508"/>
            </a:xfrm>
          </p:grpSpPr>
          <p:grpSp>
            <p:nvGrpSpPr>
              <p:cNvPr id="8" name="Group 7">
                <a:extLst>
                  <a:ext uri="{FF2B5EF4-FFF2-40B4-BE49-F238E27FC236}">
                    <a16:creationId xmlns:a16="http://schemas.microsoft.com/office/drawing/2014/main" id="{52DA8630-BBF0-4107-5DA5-4E8F00508CF4}"/>
                  </a:ext>
                </a:extLst>
              </p:cNvPr>
              <p:cNvGrpSpPr/>
              <p:nvPr/>
            </p:nvGrpSpPr>
            <p:grpSpPr>
              <a:xfrm>
                <a:off x="3116173" y="282247"/>
                <a:ext cx="10285001" cy="9341508"/>
                <a:chOff x="3527630" y="206046"/>
                <a:chExt cx="10285001" cy="9341508"/>
              </a:xfrm>
            </p:grpSpPr>
            <p:grpSp>
              <p:nvGrpSpPr>
                <p:cNvPr id="11" name="Group 10">
                  <a:extLst>
                    <a:ext uri="{FF2B5EF4-FFF2-40B4-BE49-F238E27FC236}">
                      <a16:creationId xmlns:a16="http://schemas.microsoft.com/office/drawing/2014/main" id="{0E196154-698D-9F1A-3A72-36B0577D7B45}"/>
                    </a:ext>
                  </a:extLst>
                </p:cNvPr>
                <p:cNvGrpSpPr/>
                <p:nvPr/>
              </p:nvGrpSpPr>
              <p:grpSpPr>
                <a:xfrm>
                  <a:off x="3527630" y="206046"/>
                  <a:ext cx="10285001" cy="9341508"/>
                  <a:chOff x="3527631" y="206046"/>
                  <a:chExt cx="10285001" cy="9341508"/>
                </a:xfrm>
              </p:grpSpPr>
              <p:grpSp>
                <p:nvGrpSpPr>
                  <p:cNvPr id="34" name="Group 33">
                    <a:extLst>
                      <a:ext uri="{FF2B5EF4-FFF2-40B4-BE49-F238E27FC236}">
                        <a16:creationId xmlns:a16="http://schemas.microsoft.com/office/drawing/2014/main" id="{9C9C3213-9705-44A1-4136-C0DE2774A291}"/>
                      </a:ext>
                    </a:extLst>
                  </p:cNvPr>
                  <p:cNvGrpSpPr/>
                  <p:nvPr/>
                </p:nvGrpSpPr>
                <p:grpSpPr>
                  <a:xfrm>
                    <a:off x="3527631" y="206046"/>
                    <a:ext cx="10285001" cy="9341508"/>
                    <a:chOff x="1104399" y="144876"/>
                    <a:chExt cx="7231641" cy="6568248"/>
                  </a:xfrm>
                </p:grpSpPr>
                <p:grpSp>
                  <p:nvGrpSpPr>
                    <p:cNvPr id="39" name="Group 38">
                      <a:extLst>
                        <a:ext uri="{FF2B5EF4-FFF2-40B4-BE49-F238E27FC236}">
                          <a16:creationId xmlns:a16="http://schemas.microsoft.com/office/drawing/2014/main" id="{168B200A-39B4-CBBA-0870-16F7005B5691}"/>
                        </a:ext>
                      </a:extLst>
                    </p:cNvPr>
                    <p:cNvGrpSpPr/>
                    <p:nvPr/>
                  </p:nvGrpSpPr>
                  <p:grpSpPr>
                    <a:xfrm>
                      <a:off x="1104399" y="144876"/>
                      <a:ext cx="7231641" cy="6568248"/>
                      <a:chOff x="956179" y="108278"/>
                      <a:chExt cx="7231641" cy="6568248"/>
                    </a:xfrm>
                  </p:grpSpPr>
                  <p:pic>
                    <p:nvPicPr>
                      <p:cNvPr id="44" name="Picture 43">
                        <a:extLst>
                          <a:ext uri="{FF2B5EF4-FFF2-40B4-BE49-F238E27FC236}">
                            <a16:creationId xmlns:a16="http://schemas.microsoft.com/office/drawing/2014/main" id="{7291D5B0-C20F-82A8-2122-19D2DF646224}"/>
                          </a:ext>
                        </a:extLst>
                      </p:cNvPr>
                      <p:cNvPicPr>
                        <a:picLocks noChangeAspect="1"/>
                      </p:cNvPicPr>
                      <p:nvPr/>
                    </p:nvPicPr>
                    <p:blipFill>
                      <a:blip r:embed="rId3"/>
                      <a:stretch>
                        <a:fillRect/>
                      </a:stretch>
                    </p:blipFill>
                    <p:spPr>
                      <a:xfrm>
                        <a:off x="956179" y="108278"/>
                        <a:ext cx="7231641" cy="6568248"/>
                      </a:xfrm>
                      <a:prstGeom prst="rect">
                        <a:avLst/>
                      </a:prstGeom>
                      <a:ln w="28575">
                        <a:solidFill>
                          <a:schemeClr val="tx1"/>
                        </a:solidFill>
                      </a:ln>
                    </p:spPr>
                  </p:pic>
                  <p:pic>
                    <p:nvPicPr>
                      <p:cNvPr id="45" name="Picture 44">
                        <a:extLst>
                          <a:ext uri="{FF2B5EF4-FFF2-40B4-BE49-F238E27FC236}">
                            <a16:creationId xmlns:a16="http://schemas.microsoft.com/office/drawing/2014/main" id="{E76E03CE-F391-47CF-A54D-9AE0B3170FB9}"/>
                          </a:ext>
                        </a:extLst>
                      </p:cNvPr>
                      <p:cNvPicPr>
                        <a:picLocks noChangeAspect="1"/>
                      </p:cNvPicPr>
                      <p:nvPr/>
                    </p:nvPicPr>
                    <p:blipFill>
                      <a:blip r:embed="rId4"/>
                      <a:stretch>
                        <a:fillRect/>
                      </a:stretch>
                    </p:blipFill>
                    <p:spPr>
                      <a:xfrm>
                        <a:off x="2638682" y="3532752"/>
                        <a:ext cx="3657209" cy="3009760"/>
                      </a:xfrm>
                      <a:prstGeom prst="rect">
                        <a:avLst/>
                      </a:prstGeom>
                    </p:spPr>
                  </p:pic>
                  <p:sp>
                    <p:nvSpPr>
                      <p:cNvPr id="46" name="TextBox 45">
                        <a:extLst>
                          <a:ext uri="{FF2B5EF4-FFF2-40B4-BE49-F238E27FC236}">
                            <a16:creationId xmlns:a16="http://schemas.microsoft.com/office/drawing/2014/main" id="{3265AD2C-ECAF-D726-8E0A-B96E04CA5F38}"/>
                          </a:ext>
                        </a:extLst>
                      </p:cNvPr>
                      <p:cNvSpPr txBox="1"/>
                      <p:nvPr/>
                    </p:nvSpPr>
                    <p:spPr>
                      <a:xfrm>
                        <a:off x="3701775" y="2894626"/>
                        <a:ext cx="1446942" cy="188048"/>
                      </a:xfrm>
                      <a:prstGeom prst="rect">
                        <a:avLst/>
                      </a:prstGeom>
                      <a:solidFill>
                        <a:schemeClr val="bg1"/>
                      </a:solidFill>
                      <a:ln>
                        <a:noFill/>
                      </a:ln>
                      <a:effectLst/>
                    </p:spPr>
                    <p:txBody>
                      <a:bodyPr wrap="square" rtlCol="0">
                        <a:spAutoFit/>
                      </a:bodyPr>
                      <a:lstStyle/>
                      <a:p>
                        <a:r>
                          <a:rPr lang="en-US" sz="1138">
                            <a:solidFill>
                              <a:schemeClr val="bg1">
                                <a:lumMod val="50000"/>
                              </a:schemeClr>
                            </a:solidFill>
                          </a:rPr>
                          <a:t>PrimaryEmailAddress.com</a:t>
                        </a:r>
                      </a:p>
                    </p:txBody>
                  </p:sp>
                </p:grpSp>
                <p:pic>
                  <p:nvPicPr>
                    <p:cNvPr id="40" name="Picture 39">
                      <a:extLst>
                        <a:ext uri="{FF2B5EF4-FFF2-40B4-BE49-F238E27FC236}">
                          <a16:creationId xmlns:a16="http://schemas.microsoft.com/office/drawing/2014/main" id="{8D090CF0-852D-904F-75FC-430C59D3ED9E}"/>
                        </a:ext>
                      </a:extLst>
                    </p:cNvPr>
                    <p:cNvPicPr>
                      <a:picLocks noChangeAspect="1"/>
                    </p:cNvPicPr>
                    <p:nvPr/>
                  </p:nvPicPr>
                  <p:blipFill>
                    <a:blip r:embed="rId5"/>
                    <a:stretch>
                      <a:fillRect/>
                    </a:stretch>
                  </p:blipFill>
                  <p:spPr>
                    <a:xfrm>
                      <a:off x="2831317" y="1083772"/>
                      <a:ext cx="5136535" cy="5596821"/>
                    </a:xfrm>
                    <a:prstGeom prst="rect">
                      <a:avLst/>
                    </a:prstGeom>
                  </p:spPr>
                </p:pic>
                <p:sp>
                  <p:nvSpPr>
                    <p:cNvPr id="41" name="TextBox 40">
                      <a:extLst>
                        <a:ext uri="{FF2B5EF4-FFF2-40B4-BE49-F238E27FC236}">
                          <a16:creationId xmlns:a16="http://schemas.microsoft.com/office/drawing/2014/main" id="{AEFC15BA-6BAD-D511-23C8-7FA1E38D957B}"/>
                        </a:ext>
                      </a:extLst>
                    </p:cNvPr>
                    <p:cNvSpPr txBox="1"/>
                    <p:nvPr/>
                  </p:nvSpPr>
                  <p:spPr>
                    <a:xfrm>
                      <a:off x="6863502" y="256955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42" name="TextBox 41">
                      <a:extLst>
                        <a:ext uri="{FF2B5EF4-FFF2-40B4-BE49-F238E27FC236}">
                          <a16:creationId xmlns:a16="http://schemas.microsoft.com/office/drawing/2014/main" id="{78F1458A-53C1-BA91-BCCD-2A9E10879427}"/>
                        </a:ext>
                      </a:extLst>
                    </p:cNvPr>
                    <p:cNvSpPr txBox="1"/>
                    <p:nvPr/>
                  </p:nvSpPr>
                  <p:spPr>
                    <a:xfrm>
                      <a:off x="6886464" y="4806141"/>
                      <a:ext cx="843655" cy="173124"/>
                    </a:xfrm>
                    <a:prstGeom prst="rect">
                      <a:avLst/>
                    </a:prstGeom>
                    <a:solidFill>
                      <a:schemeClr val="bg1"/>
                    </a:solidFill>
                    <a:ln>
                      <a:noFill/>
                    </a:ln>
                    <a:effectLst/>
                  </p:spPr>
                  <p:txBody>
                    <a:bodyPr wrap="square" rtlCol="0">
                      <a:spAutoFit/>
                    </a:bodyPr>
                    <a:lstStyle/>
                    <a:p>
                      <a:r>
                        <a:rPr lang="en-US" sz="1000" b="1">
                          <a:solidFill>
                            <a:schemeClr val="bg1">
                              <a:lumMod val="50000"/>
                            </a:schemeClr>
                          </a:solidFill>
                        </a:rPr>
                        <a:t>000123456789</a:t>
                      </a:r>
                    </a:p>
                  </p:txBody>
                </p:sp>
                <p:sp>
                  <p:nvSpPr>
                    <p:cNvPr id="43" name="Rectangle 42">
                      <a:extLst>
                        <a:ext uri="{FF2B5EF4-FFF2-40B4-BE49-F238E27FC236}">
                          <a16:creationId xmlns:a16="http://schemas.microsoft.com/office/drawing/2014/main" id="{08BAA87D-A693-6349-6F93-0D0CBF39F821}"/>
                        </a:ext>
                      </a:extLst>
                    </p:cNvPr>
                    <p:cNvSpPr/>
                    <p:nvPr/>
                  </p:nvSpPr>
                  <p:spPr>
                    <a:xfrm>
                      <a:off x="6772275" y="5534025"/>
                      <a:ext cx="843655" cy="3867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276"/>
                    </a:p>
                  </p:txBody>
                </p:sp>
              </p:grpSp>
              <p:pic>
                <p:nvPicPr>
                  <p:cNvPr id="35" name="Picture 34">
                    <a:extLst>
                      <a:ext uri="{FF2B5EF4-FFF2-40B4-BE49-F238E27FC236}">
                        <a16:creationId xmlns:a16="http://schemas.microsoft.com/office/drawing/2014/main" id="{4025B214-AB0B-7B0C-6339-D8A9D54CB65F}"/>
                      </a:ext>
                    </a:extLst>
                  </p:cNvPr>
                  <p:cNvPicPr>
                    <a:picLocks noChangeAspect="1"/>
                  </p:cNvPicPr>
                  <p:nvPr/>
                </p:nvPicPr>
                <p:blipFill>
                  <a:blip r:embed="rId6"/>
                  <a:stretch>
                    <a:fillRect/>
                  </a:stretch>
                </p:blipFill>
                <p:spPr>
                  <a:xfrm>
                    <a:off x="10840190" y="5652134"/>
                    <a:ext cx="2032904" cy="1105065"/>
                  </a:xfrm>
                  <a:prstGeom prst="rect">
                    <a:avLst/>
                  </a:prstGeom>
                </p:spPr>
              </p:pic>
              <p:pic>
                <p:nvPicPr>
                  <p:cNvPr id="36" name="Picture 35">
                    <a:extLst>
                      <a:ext uri="{FF2B5EF4-FFF2-40B4-BE49-F238E27FC236}">
                        <a16:creationId xmlns:a16="http://schemas.microsoft.com/office/drawing/2014/main" id="{30D01D4C-8DE0-5475-CBFF-01AB715661CA}"/>
                      </a:ext>
                    </a:extLst>
                  </p:cNvPr>
                  <p:cNvPicPr>
                    <a:picLocks noChangeAspect="1"/>
                  </p:cNvPicPr>
                  <p:nvPr/>
                </p:nvPicPr>
                <p:blipFill>
                  <a:blip r:embed="rId7"/>
                  <a:stretch>
                    <a:fillRect/>
                  </a:stretch>
                </p:blipFill>
                <p:spPr>
                  <a:xfrm>
                    <a:off x="10896701" y="7239001"/>
                    <a:ext cx="1995755" cy="469590"/>
                  </a:xfrm>
                  <a:prstGeom prst="rect">
                    <a:avLst/>
                  </a:prstGeom>
                </p:spPr>
              </p:pic>
              <p:pic>
                <p:nvPicPr>
                  <p:cNvPr id="37" name="Picture 36">
                    <a:extLst>
                      <a:ext uri="{FF2B5EF4-FFF2-40B4-BE49-F238E27FC236}">
                        <a16:creationId xmlns:a16="http://schemas.microsoft.com/office/drawing/2014/main" id="{604A92E3-6CD2-7CE9-5CF6-A08119F56A4F}"/>
                      </a:ext>
                    </a:extLst>
                  </p:cNvPr>
                  <p:cNvPicPr>
                    <a:picLocks noChangeAspect="1"/>
                  </p:cNvPicPr>
                  <p:nvPr/>
                </p:nvPicPr>
                <p:blipFill>
                  <a:blip r:embed="rId8"/>
                  <a:stretch>
                    <a:fillRect/>
                  </a:stretch>
                </p:blipFill>
                <p:spPr>
                  <a:xfrm>
                    <a:off x="10840190" y="2495306"/>
                    <a:ext cx="1948286" cy="1047141"/>
                  </a:xfrm>
                  <a:prstGeom prst="rect">
                    <a:avLst/>
                  </a:prstGeom>
                </p:spPr>
              </p:pic>
              <p:pic>
                <p:nvPicPr>
                  <p:cNvPr id="38" name="Picture 37">
                    <a:extLst>
                      <a:ext uri="{FF2B5EF4-FFF2-40B4-BE49-F238E27FC236}">
                        <a16:creationId xmlns:a16="http://schemas.microsoft.com/office/drawing/2014/main" id="{77A57F09-B86A-6560-AFC3-60327A0F5225}"/>
                      </a:ext>
                    </a:extLst>
                  </p:cNvPr>
                  <p:cNvPicPr>
                    <a:picLocks noChangeAspect="1"/>
                  </p:cNvPicPr>
                  <p:nvPr/>
                </p:nvPicPr>
                <p:blipFill>
                  <a:blip r:embed="rId9"/>
                  <a:stretch>
                    <a:fillRect/>
                  </a:stretch>
                </p:blipFill>
                <p:spPr>
                  <a:xfrm>
                    <a:off x="10827121" y="4069901"/>
                    <a:ext cx="2057873" cy="465348"/>
                  </a:xfrm>
                  <a:prstGeom prst="rect">
                    <a:avLst/>
                  </a:prstGeom>
                </p:spPr>
              </p:pic>
            </p:grpSp>
            <p:sp>
              <p:nvSpPr>
                <p:cNvPr id="12" name="Rectangle 11">
                  <a:extLst>
                    <a:ext uri="{FF2B5EF4-FFF2-40B4-BE49-F238E27FC236}">
                      <a16:creationId xmlns:a16="http://schemas.microsoft.com/office/drawing/2014/main" id="{03A37124-D0D9-00C5-F769-5A81AAC49C3E}"/>
                    </a:ext>
                  </a:extLst>
                </p:cNvPr>
                <p:cNvSpPr/>
                <p:nvPr/>
              </p:nvSpPr>
              <p:spPr>
                <a:xfrm>
                  <a:off x="11582400" y="4697271"/>
                  <a:ext cx="1206076" cy="40353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711FC47F-24E4-84E1-7B9B-0FACA8FD3B40}"/>
                  </a:ext>
                </a:extLst>
              </p:cNvPr>
              <p:cNvPicPr>
                <a:picLocks noChangeAspect="1"/>
              </p:cNvPicPr>
              <p:nvPr/>
            </p:nvPicPr>
            <p:blipFill>
              <a:blip r:embed="rId10"/>
              <a:stretch>
                <a:fillRect/>
              </a:stretch>
            </p:blipFill>
            <p:spPr>
              <a:xfrm>
                <a:off x="5534134" y="1668366"/>
                <a:ext cx="3170195" cy="381033"/>
              </a:xfrm>
              <a:prstGeom prst="rect">
                <a:avLst/>
              </a:prstGeom>
            </p:spPr>
          </p:pic>
        </p:grpSp>
        <p:sp>
          <p:nvSpPr>
            <p:cNvPr id="6" name="Rectangle 5">
              <a:extLst>
                <a:ext uri="{FF2B5EF4-FFF2-40B4-BE49-F238E27FC236}">
                  <a16:creationId xmlns:a16="http://schemas.microsoft.com/office/drawing/2014/main" id="{5E76EDCC-D85F-0089-0480-38B7E6D7AD7B}"/>
                </a:ext>
              </a:extLst>
            </p:cNvPr>
            <p:cNvSpPr/>
            <p:nvPr/>
          </p:nvSpPr>
          <p:spPr>
            <a:xfrm>
              <a:off x="5620708" y="4378776"/>
              <a:ext cx="4794955" cy="459896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B2BE036F-2B88-37A4-B5A2-6B045FFFCEB5}"/>
                </a:ext>
              </a:extLst>
            </p:cNvPr>
            <p:cNvPicPr>
              <a:picLocks noChangeAspect="1"/>
            </p:cNvPicPr>
            <p:nvPr/>
          </p:nvPicPr>
          <p:blipFill>
            <a:blip r:embed="rId11"/>
            <a:stretch>
              <a:fillRect/>
            </a:stretch>
          </p:blipFill>
          <p:spPr>
            <a:xfrm>
              <a:off x="5670232" y="4263446"/>
              <a:ext cx="4341438" cy="1379110"/>
            </a:xfrm>
            <a:prstGeom prst="rect">
              <a:avLst/>
            </a:prstGeom>
          </p:spPr>
        </p:pic>
      </p:grpSp>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a:t>MY GROUPS</a:t>
            </a:r>
          </a:p>
        </p:txBody>
      </p:sp>
      <p:sp>
        <p:nvSpPr>
          <p:cNvPr id="4" name="Content Placeholder 2">
            <a:extLst>
              <a:ext uri="{FF2B5EF4-FFF2-40B4-BE49-F238E27FC236}">
                <a16:creationId xmlns:a16="http://schemas.microsoft.com/office/drawing/2014/main" id="{3FEC81C2-703D-ADD8-F957-03F9948D6174}"/>
              </a:ext>
            </a:extLst>
          </p:cNvPr>
          <p:cNvSpPr txBox="1">
            <a:spLocks/>
          </p:cNvSpPr>
          <p:nvPr/>
        </p:nvSpPr>
        <p:spPr>
          <a:xfrm>
            <a:off x="195837" y="1597119"/>
            <a:ext cx="5320727" cy="5753507"/>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r>
              <a:rPr lang="en-US"/>
              <a:t>Squadron Adjutant</a:t>
            </a:r>
          </a:p>
          <a:p>
            <a:pPr marL="457200" indent="-457200">
              <a:buFont typeface="Wingdings" panose="05000000000000000000" pitchFamily="2" charset="2"/>
              <a:buChar char="Ø"/>
            </a:pPr>
            <a:r>
              <a:rPr lang="en-US"/>
              <a:t>LGN Leadership has LGN and SAL data</a:t>
            </a:r>
          </a:p>
          <a:p>
            <a:pPr marL="457200" indent="-457200">
              <a:buFont typeface="Wingdings" panose="05000000000000000000" pitchFamily="2" charset="2"/>
              <a:buChar char="Ø"/>
            </a:pPr>
            <a:endParaRPr lang="en-US"/>
          </a:p>
          <a:p>
            <a:pPr marL="457200" indent="-457200">
              <a:buFont typeface="Wingdings" panose="05000000000000000000" pitchFamily="2" charset="2"/>
              <a:buChar char="Ø"/>
            </a:pPr>
            <a:endParaRPr lang="en-US"/>
          </a:p>
          <a:p>
            <a:endParaRPr lang="en-US"/>
          </a:p>
          <a:p>
            <a:pPr marL="457200" indent="-457200">
              <a:buFont typeface="Wingdings" panose="05000000000000000000" pitchFamily="2" charset="2"/>
              <a:buChar char="Ø"/>
            </a:pPr>
            <a:endParaRPr lang="en-US"/>
          </a:p>
          <a:p>
            <a:pPr marL="457200" indent="-457200">
              <a:buFont typeface="Wingdings" panose="05000000000000000000" pitchFamily="2" charset="2"/>
              <a:buChar char="Ø"/>
            </a:pPr>
            <a:endParaRPr lang="en-US"/>
          </a:p>
          <a:p>
            <a:pPr marL="457200" indent="-457200">
              <a:buFont typeface="Wingdings" panose="05000000000000000000" pitchFamily="2" charset="2"/>
              <a:buChar char="Ø"/>
            </a:pPr>
            <a:endParaRPr lang="en-US"/>
          </a:p>
          <a:p>
            <a:pPr marL="457200" indent="-457200">
              <a:buFont typeface="Wingdings" panose="05000000000000000000" pitchFamily="2" charset="2"/>
              <a:buChar char="Ø"/>
            </a:pPr>
            <a:r>
              <a:rPr lang="en-US"/>
              <a:t>Officer Groups: view only</a:t>
            </a:r>
          </a:p>
        </p:txBody>
      </p:sp>
      <p:pic>
        <p:nvPicPr>
          <p:cNvPr id="13" name="Picture 12">
            <a:extLst>
              <a:ext uri="{FF2B5EF4-FFF2-40B4-BE49-F238E27FC236}">
                <a16:creationId xmlns:a16="http://schemas.microsoft.com/office/drawing/2014/main" id="{19D43156-6770-9E22-DC12-3A3B9347C175}"/>
              </a:ext>
            </a:extLst>
          </p:cNvPr>
          <p:cNvPicPr>
            <a:picLocks noChangeAspect="1"/>
          </p:cNvPicPr>
          <p:nvPr/>
        </p:nvPicPr>
        <p:blipFill>
          <a:blip r:embed="rId12"/>
          <a:stretch>
            <a:fillRect/>
          </a:stretch>
        </p:blipFill>
        <p:spPr>
          <a:xfrm>
            <a:off x="703626" y="3422650"/>
            <a:ext cx="4799733" cy="3060700"/>
          </a:xfrm>
          <a:prstGeom prst="rect">
            <a:avLst/>
          </a:prstGeom>
          <a:ln w="19050">
            <a:solidFill>
              <a:schemeClr val="accent1"/>
            </a:solidFill>
          </a:ln>
        </p:spPr>
      </p:pic>
      <p:sp>
        <p:nvSpPr>
          <p:cNvPr id="15" name="Rectangle 14">
            <a:extLst>
              <a:ext uri="{FF2B5EF4-FFF2-40B4-BE49-F238E27FC236}">
                <a16:creationId xmlns:a16="http://schemas.microsoft.com/office/drawing/2014/main" id="{25DE4CE8-912B-8833-E248-875E4F997783}"/>
              </a:ext>
            </a:extLst>
          </p:cNvPr>
          <p:cNvSpPr/>
          <p:nvPr/>
        </p:nvSpPr>
        <p:spPr>
          <a:xfrm>
            <a:off x="14230350" y="7658100"/>
            <a:ext cx="1123897" cy="58144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760F8F9D-F859-34B3-B4FE-A236D7A98192}"/>
              </a:ext>
            </a:extLst>
          </p:cNvPr>
          <p:cNvPicPr>
            <a:picLocks noChangeAspect="1"/>
          </p:cNvPicPr>
          <p:nvPr/>
        </p:nvPicPr>
        <p:blipFill>
          <a:blip r:embed="rId13"/>
          <a:stretch>
            <a:fillRect/>
          </a:stretch>
        </p:blipFill>
        <p:spPr>
          <a:xfrm>
            <a:off x="8973135" y="1747029"/>
            <a:ext cx="5844109" cy="2945431"/>
          </a:xfrm>
          <a:prstGeom prst="rect">
            <a:avLst/>
          </a:prstGeom>
          <a:ln w="28575">
            <a:solidFill>
              <a:schemeClr val="accent1"/>
            </a:solidFill>
          </a:ln>
        </p:spPr>
      </p:pic>
      <p:sp>
        <p:nvSpPr>
          <p:cNvPr id="10" name="Arrow: Right 9">
            <a:extLst>
              <a:ext uri="{FF2B5EF4-FFF2-40B4-BE49-F238E27FC236}">
                <a16:creationId xmlns:a16="http://schemas.microsoft.com/office/drawing/2014/main" id="{9354B986-8BB7-AE1F-9E32-1F202562270F}"/>
              </a:ext>
            </a:extLst>
          </p:cNvPr>
          <p:cNvSpPr/>
          <p:nvPr/>
        </p:nvSpPr>
        <p:spPr>
          <a:xfrm>
            <a:off x="10088868" y="2855472"/>
            <a:ext cx="685800" cy="69296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49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1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1000"/>
                                        <p:tgtEl>
                                          <p:spTgt spid="4">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up)">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4">
                                            <p:txEl>
                                              <p:pRg st="8" end="8"/>
                                            </p:txEl>
                                          </p:spTgt>
                                        </p:tgtEl>
                                        <p:attrNameLst>
                                          <p:attrName>style.visibility</p:attrName>
                                        </p:attrNameLst>
                                      </p:cBhvr>
                                      <p:to>
                                        <p:strVal val="visible"/>
                                      </p:to>
                                    </p:set>
                                    <p:animEffect transition="in" filter="wipe(up)">
                                      <p:cBhvr>
                                        <p:cTn id="20" dur="1000"/>
                                        <p:tgtEl>
                                          <p:spTgt spid="4">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5510F6-8C8A-8B68-A2C3-160BFFBA9C7B}"/>
              </a:ext>
            </a:extLst>
          </p:cNvPr>
          <p:cNvGrpSpPr/>
          <p:nvPr/>
        </p:nvGrpSpPr>
        <p:grpSpPr>
          <a:xfrm>
            <a:off x="5879232" y="186260"/>
            <a:ext cx="11461031" cy="8832263"/>
            <a:chOff x="5879232" y="186260"/>
            <a:chExt cx="11461031" cy="8832263"/>
          </a:xfrm>
        </p:grpSpPr>
        <p:pic>
          <p:nvPicPr>
            <p:cNvPr id="9" name="Picture 8">
              <a:extLst>
                <a:ext uri="{FF2B5EF4-FFF2-40B4-BE49-F238E27FC236}">
                  <a16:creationId xmlns:a16="http://schemas.microsoft.com/office/drawing/2014/main" id="{CAD5DCEF-F301-8523-0508-73F339AF36B4}"/>
                </a:ext>
              </a:extLst>
            </p:cNvPr>
            <p:cNvPicPr>
              <a:picLocks noChangeAspect="1"/>
            </p:cNvPicPr>
            <p:nvPr/>
          </p:nvPicPr>
          <p:blipFill>
            <a:blip r:embed="rId3"/>
            <a:stretch>
              <a:fillRect/>
            </a:stretch>
          </p:blipFill>
          <p:spPr>
            <a:xfrm>
              <a:off x="5879232" y="186260"/>
              <a:ext cx="11461031" cy="8832263"/>
            </a:xfrm>
            <a:prstGeom prst="rect">
              <a:avLst/>
            </a:prstGeom>
          </p:spPr>
        </p:pic>
        <p:pic>
          <p:nvPicPr>
            <p:cNvPr id="11" name="Picture 10">
              <a:extLst>
                <a:ext uri="{FF2B5EF4-FFF2-40B4-BE49-F238E27FC236}">
                  <a16:creationId xmlns:a16="http://schemas.microsoft.com/office/drawing/2014/main" id="{CFE947D2-2350-A537-FB0E-7BE2AE14B541}"/>
                </a:ext>
              </a:extLst>
            </p:cNvPr>
            <p:cNvPicPr>
              <a:picLocks noChangeAspect="1"/>
            </p:cNvPicPr>
            <p:nvPr/>
          </p:nvPicPr>
          <p:blipFill>
            <a:blip r:embed="rId4"/>
            <a:stretch>
              <a:fillRect/>
            </a:stretch>
          </p:blipFill>
          <p:spPr>
            <a:xfrm>
              <a:off x="8541982" y="6255461"/>
              <a:ext cx="1990018" cy="338383"/>
            </a:xfrm>
            <a:prstGeom prst="rect">
              <a:avLst/>
            </a:prstGeom>
          </p:spPr>
        </p:pic>
        <p:sp>
          <p:nvSpPr>
            <p:cNvPr id="12" name="TextBox 11">
              <a:extLst>
                <a:ext uri="{FF2B5EF4-FFF2-40B4-BE49-F238E27FC236}">
                  <a16:creationId xmlns:a16="http://schemas.microsoft.com/office/drawing/2014/main" id="{9CE50FB2-DF7B-833B-9D9B-54CBEC687E98}"/>
                </a:ext>
              </a:extLst>
            </p:cNvPr>
            <p:cNvSpPr txBox="1"/>
            <p:nvPr/>
          </p:nvSpPr>
          <p:spPr>
            <a:xfrm>
              <a:off x="12912233" y="5506592"/>
              <a:ext cx="713017" cy="230832"/>
            </a:xfrm>
            <a:prstGeom prst="rect">
              <a:avLst/>
            </a:prstGeom>
            <a:solidFill>
              <a:schemeClr val="bg1"/>
            </a:solidFill>
          </p:spPr>
          <p:txBody>
            <a:bodyPr wrap="square" rtlCol="0">
              <a:spAutoFit/>
            </a:bodyPr>
            <a:lstStyle/>
            <a:p>
              <a:pPr algn="l"/>
              <a:r>
                <a:rPr lang="en-US" sz="900" b="1" dirty="0">
                  <a:latin typeface="Times New Roman" panose="02020603050405020304" pitchFamily="18" charset="0"/>
                  <a:cs typeface="Times New Roman" panose="02020603050405020304" pitchFamily="18" charset="0"/>
                </a:rPr>
                <a:t>04/27/2025</a:t>
              </a:r>
            </a:p>
          </p:txBody>
        </p:sp>
        <p:sp>
          <p:nvSpPr>
            <p:cNvPr id="13" name="TextBox 12">
              <a:extLst>
                <a:ext uri="{FF2B5EF4-FFF2-40B4-BE49-F238E27FC236}">
                  <a16:creationId xmlns:a16="http://schemas.microsoft.com/office/drawing/2014/main" id="{F6439134-24E5-BA42-F0C4-49C246401DB3}"/>
                </a:ext>
              </a:extLst>
            </p:cNvPr>
            <p:cNvSpPr txBox="1"/>
            <p:nvPr/>
          </p:nvSpPr>
          <p:spPr>
            <a:xfrm>
              <a:off x="12912233" y="6270701"/>
              <a:ext cx="713017" cy="230832"/>
            </a:xfrm>
            <a:prstGeom prst="rect">
              <a:avLst/>
            </a:prstGeom>
            <a:solidFill>
              <a:schemeClr val="bg1"/>
            </a:solidFill>
          </p:spPr>
          <p:txBody>
            <a:bodyPr wrap="square" rtlCol="0">
              <a:spAutoFit/>
            </a:bodyPr>
            <a:lstStyle/>
            <a:p>
              <a:pPr algn="l"/>
              <a:r>
                <a:rPr lang="en-US" sz="900" b="1" dirty="0">
                  <a:latin typeface="Times New Roman" panose="02020603050405020304" pitchFamily="18" charset="0"/>
                  <a:cs typeface="Times New Roman" panose="02020603050405020304" pitchFamily="18" charset="0"/>
                </a:rPr>
                <a:t>04/27/2025</a:t>
              </a:r>
            </a:p>
          </p:txBody>
        </p:sp>
        <p:sp>
          <p:nvSpPr>
            <p:cNvPr id="14" name="TextBox 13">
              <a:extLst>
                <a:ext uri="{FF2B5EF4-FFF2-40B4-BE49-F238E27FC236}">
                  <a16:creationId xmlns:a16="http://schemas.microsoft.com/office/drawing/2014/main" id="{5BD0E5B7-F918-7D1E-DD22-560D6E7F5C00}"/>
                </a:ext>
              </a:extLst>
            </p:cNvPr>
            <p:cNvSpPr txBox="1"/>
            <p:nvPr/>
          </p:nvSpPr>
          <p:spPr>
            <a:xfrm>
              <a:off x="12944891" y="7002616"/>
              <a:ext cx="713017" cy="492443"/>
            </a:xfrm>
            <a:prstGeom prst="rect">
              <a:avLst/>
            </a:prstGeom>
            <a:solidFill>
              <a:schemeClr val="bg1"/>
            </a:solidFill>
          </p:spPr>
          <p:txBody>
            <a:bodyPr wrap="square" rtlCol="0">
              <a:spAutoFit/>
            </a:bodyPr>
            <a:lstStyle/>
            <a:p>
              <a:pPr algn="l"/>
              <a:r>
                <a:rPr lang="en-US" sz="900" b="1" dirty="0">
                  <a:latin typeface="Times New Roman" panose="02020603050405020304" pitchFamily="18" charset="0"/>
                  <a:cs typeface="Times New Roman" panose="02020603050405020304" pitchFamily="18" charset="0"/>
                </a:rPr>
                <a:t>04/27/2025</a:t>
              </a:r>
            </a:p>
            <a:p>
              <a:pPr algn="l"/>
              <a:r>
                <a:rPr lang="en-US" sz="900" b="1" dirty="0">
                  <a:latin typeface="Times New Roman" panose="02020603050405020304" pitchFamily="18" charset="0"/>
                  <a:cs typeface="Times New Roman" panose="02020603050405020304" pitchFamily="18" charset="0"/>
                </a:rPr>
                <a:t>04/27/2026</a:t>
              </a:r>
            </a:p>
            <a:p>
              <a:pPr algn="l"/>
              <a:endParaRPr lang="en-US" sz="800" b="1" dirty="0">
                <a:latin typeface="Times New Roman" panose="02020603050405020304" pitchFamily="18" charset="0"/>
                <a:cs typeface="Times New Roman" panose="02020603050405020304" pitchFamily="18" charset="0"/>
              </a:endParaRPr>
            </a:p>
          </p:txBody>
        </p:sp>
      </p:grpSp>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a:t>OFFICER GROUPS</a:t>
            </a:r>
          </a:p>
        </p:txBody>
      </p:sp>
      <p:sp>
        <p:nvSpPr>
          <p:cNvPr id="6" name="Content Placeholder 2">
            <a:extLst>
              <a:ext uri="{FF2B5EF4-FFF2-40B4-BE49-F238E27FC236}">
                <a16:creationId xmlns:a16="http://schemas.microsoft.com/office/drawing/2014/main" id="{B0DC4BED-52A0-A03E-AAC4-ED405647F863}"/>
              </a:ext>
            </a:extLst>
          </p:cNvPr>
          <p:cNvSpPr txBox="1">
            <a:spLocks/>
          </p:cNvSpPr>
          <p:nvPr/>
        </p:nvSpPr>
        <p:spPr>
          <a:xfrm>
            <a:off x="195837" y="1231475"/>
            <a:ext cx="5320727" cy="2074433"/>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endParaRPr lang="en-US"/>
          </a:p>
          <a:p>
            <a:pPr marL="457200" indent="-457200">
              <a:buFont typeface="Wingdings" panose="05000000000000000000" pitchFamily="2" charset="2"/>
              <a:buChar char="Ø"/>
            </a:pPr>
            <a:r>
              <a:rPr lang="en-US"/>
              <a:t>Officer Groups: view only</a:t>
            </a:r>
          </a:p>
          <a:p>
            <a:pPr marL="457200" indent="-457200">
              <a:buFont typeface="Wingdings" panose="05000000000000000000" pitchFamily="2" charset="2"/>
              <a:buChar char="Ø"/>
            </a:pPr>
            <a:r>
              <a:rPr lang="en-US"/>
              <a:t>Report Officer updates through Dept HQs using an Officer’s Certification Form</a:t>
            </a:r>
          </a:p>
          <a:p>
            <a:pPr marL="457200" indent="-457200">
              <a:buFont typeface="Wingdings" panose="05000000000000000000" pitchFamily="2" charset="2"/>
              <a:buChar char="Ø"/>
            </a:pPr>
            <a:r>
              <a:rPr lang="en-US"/>
              <a:t>Current &amp; Future Officers</a:t>
            </a:r>
          </a:p>
          <a:p>
            <a:endParaRPr lang="en-US"/>
          </a:p>
        </p:txBody>
      </p:sp>
      <p:pic>
        <p:nvPicPr>
          <p:cNvPr id="10" name="Picture 9">
            <a:extLst>
              <a:ext uri="{FF2B5EF4-FFF2-40B4-BE49-F238E27FC236}">
                <a16:creationId xmlns:a16="http://schemas.microsoft.com/office/drawing/2014/main" id="{0B8189ED-331D-2A32-FC3D-8C3F63E6775B}"/>
              </a:ext>
            </a:extLst>
          </p:cNvPr>
          <p:cNvPicPr>
            <a:picLocks noChangeAspect="1"/>
          </p:cNvPicPr>
          <p:nvPr/>
        </p:nvPicPr>
        <p:blipFill>
          <a:blip r:embed="rId5"/>
          <a:stretch>
            <a:fillRect/>
          </a:stretch>
        </p:blipFill>
        <p:spPr>
          <a:xfrm>
            <a:off x="11053166" y="3009570"/>
            <a:ext cx="1662927" cy="1125415"/>
          </a:xfrm>
          <a:prstGeom prst="rect">
            <a:avLst/>
          </a:prstGeom>
          <a:ln w="28575">
            <a:solidFill>
              <a:schemeClr val="accent1"/>
            </a:solidFill>
          </a:ln>
        </p:spPr>
      </p:pic>
      <p:cxnSp>
        <p:nvCxnSpPr>
          <p:cNvPr id="15" name="Straight Arrow Connector 14">
            <a:extLst>
              <a:ext uri="{FF2B5EF4-FFF2-40B4-BE49-F238E27FC236}">
                <a16:creationId xmlns:a16="http://schemas.microsoft.com/office/drawing/2014/main" id="{4C469896-670B-ADF0-9454-805A3A59C803}"/>
              </a:ext>
            </a:extLst>
          </p:cNvPr>
          <p:cNvCxnSpPr>
            <a:stCxn id="10" idx="1"/>
          </p:cNvCxnSpPr>
          <p:nvPr/>
        </p:nvCxnSpPr>
        <p:spPr>
          <a:xfrm flipH="1">
            <a:off x="8528538" y="3572278"/>
            <a:ext cx="2524628" cy="13807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87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1000"/>
                                        <p:tgtEl>
                                          <p:spTgt spid="6">
                                            <p:txEl>
                                              <p:pRg st="3" end="3"/>
                                            </p:txEl>
                                          </p:spTgt>
                                        </p:tgtEl>
                                      </p:cBhvr>
                                    </p:animEffect>
                                  </p:childTnLst>
                                </p:cTn>
                              </p:par>
                              <p:par>
                                <p:cTn id="18" presetID="53" presetClass="entr" presetSubtype="16"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Effect transition="in" filter="fade">
                                      <p:cBhvr>
                                        <p:cTn id="22" dur="1000"/>
                                        <p:tgtEl>
                                          <p:spTgt spid="10"/>
                                        </p:tgtEl>
                                      </p:cBhvr>
                                    </p:animEffect>
                                  </p:childTnLst>
                                </p:cTn>
                              </p:par>
                              <p:par>
                                <p:cTn id="23" presetID="2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5795321-6A82-F111-C940-B005644EBCFD}"/>
              </a:ext>
            </a:extLst>
          </p:cNvPr>
          <p:cNvGrpSpPr/>
          <p:nvPr/>
        </p:nvGrpSpPr>
        <p:grpSpPr>
          <a:xfrm>
            <a:off x="5688497" y="-3318940"/>
            <a:ext cx="11461031" cy="8832263"/>
            <a:chOff x="5879232" y="186260"/>
            <a:chExt cx="11461031" cy="8832263"/>
          </a:xfrm>
        </p:grpSpPr>
        <p:pic>
          <p:nvPicPr>
            <p:cNvPr id="9" name="Picture 8">
              <a:extLst>
                <a:ext uri="{FF2B5EF4-FFF2-40B4-BE49-F238E27FC236}">
                  <a16:creationId xmlns:a16="http://schemas.microsoft.com/office/drawing/2014/main" id="{2F81564D-73F8-70C9-B133-E5CF6490ADF2}"/>
                </a:ext>
              </a:extLst>
            </p:cNvPr>
            <p:cNvPicPr>
              <a:picLocks noChangeAspect="1"/>
            </p:cNvPicPr>
            <p:nvPr/>
          </p:nvPicPr>
          <p:blipFill>
            <a:blip r:embed="rId3"/>
            <a:stretch>
              <a:fillRect/>
            </a:stretch>
          </p:blipFill>
          <p:spPr>
            <a:xfrm>
              <a:off x="5879232" y="186260"/>
              <a:ext cx="11461031" cy="8832263"/>
            </a:xfrm>
            <a:prstGeom prst="rect">
              <a:avLst/>
            </a:prstGeom>
          </p:spPr>
        </p:pic>
        <p:pic>
          <p:nvPicPr>
            <p:cNvPr id="10" name="Picture 9">
              <a:extLst>
                <a:ext uri="{FF2B5EF4-FFF2-40B4-BE49-F238E27FC236}">
                  <a16:creationId xmlns:a16="http://schemas.microsoft.com/office/drawing/2014/main" id="{9E48A078-1BFB-795C-DC60-07F9DD45C6CA}"/>
                </a:ext>
              </a:extLst>
            </p:cNvPr>
            <p:cNvPicPr>
              <a:picLocks noChangeAspect="1"/>
            </p:cNvPicPr>
            <p:nvPr/>
          </p:nvPicPr>
          <p:blipFill>
            <a:blip r:embed="rId4"/>
            <a:stretch>
              <a:fillRect/>
            </a:stretch>
          </p:blipFill>
          <p:spPr>
            <a:xfrm>
              <a:off x="8541982" y="6255461"/>
              <a:ext cx="1990018" cy="338383"/>
            </a:xfrm>
            <a:prstGeom prst="rect">
              <a:avLst/>
            </a:prstGeom>
          </p:spPr>
        </p:pic>
        <p:sp>
          <p:nvSpPr>
            <p:cNvPr id="11" name="TextBox 10">
              <a:extLst>
                <a:ext uri="{FF2B5EF4-FFF2-40B4-BE49-F238E27FC236}">
                  <a16:creationId xmlns:a16="http://schemas.microsoft.com/office/drawing/2014/main" id="{63575187-6DC3-64EE-A50D-CED6A8F8381E}"/>
                </a:ext>
              </a:extLst>
            </p:cNvPr>
            <p:cNvSpPr txBox="1"/>
            <p:nvPr/>
          </p:nvSpPr>
          <p:spPr>
            <a:xfrm>
              <a:off x="12912233" y="5506592"/>
              <a:ext cx="713017" cy="230832"/>
            </a:xfrm>
            <a:prstGeom prst="rect">
              <a:avLst/>
            </a:prstGeom>
            <a:solidFill>
              <a:schemeClr val="bg1"/>
            </a:solidFill>
          </p:spPr>
          <p:txBody>
            <a:bodyPr wrap="square" rtlCol="0">
              <a:spAutoFit/>
            </a:bodyPr>
            <a:lstStyle/>
            <a:p>
              <a:pPr algn="l"/>
              <a:r>
                <a:rPr lang="en-US" sz="900" b="1" dirty="0">
                  <a:latin typeface="Times New Roman" panose="02020603050405020304" pitchFamily="18" charset="0"/>
                  <a:cs typeface="Times New Roman" panose="02020603050405020304" pitchFamily="18" charset="0"/>
                </a:rPr>
                <a:t>04/27/2025</a:t>
              </a:r>
            </a:p>
          </p:txBody>
        </p:sp>
        <p:sp>
          <p:nvSpPr>
            <p:cNvPr id="12" name="TextBox 11">
              <a:extLst>
                <a:ext uri="{FF2B5EF4-FFF2-40B4-BE49-F238E27FC236}">
                  <a16:creationId xmlns:a16="http://schemas.microsoft.com/office/drawing/2014/main" id="{EE187BDA-C0CD-1622-04BC-2665D2475AC9}"/>
                </a:ext>
              </a:extLst>
            </p:cNvPr>
            <p:cNvSpPr txBox="1"/>
            <p:nvPr/>
          </p:nvSpPr>
          <p:spPr>
            <a:xfrm>
              <a:off x="12912233" y="6270701"/>
              <a:ext cx="713017" cy="230832"/>
            </a:xfrm>
            <a:prstGeom prst="rect">
              <a:avLst/>
            </a:prstGeom>
            <a:solidFill>
              <a:schemeClr val="bg1"/>
            </a:solidFill>
          </p:spPr>
          <p:txBody>
            <a:bodyPr wrap="square" rtlCol="0">
              <a:spAutoFit/>
            </a:bodyPr>
            <a:lstStyle/>
            <a:p>
              <a:pPr algn="l"/>
              <a:r>
                <a:rPr lang="en-US" sz="900" b="1" dirty="0">
                  <a:latin typeface="Times New Roman" panose="02020603050405020304" pitchFamily="18" charset="0"/>
                  <a:cs typeface="Times New Roman" panose="02020603050405020304" pitchFamily="18" charset="0"/>
                </a:rPr>
                <a:t>04/27/2025</a:t>
              </a:r>
            </a:p>
          </p:txBody>
        </p:sp>
        <p:sp>
          <p:nvSpPr>
            <p:cNvPr id="14" name="TextBox 13">
              <a:extLst>
                <a:ext uri="{FF2B5EF4-FFF2-40B4-BE49-F238E27FC236}">
                  <a16:creationId xmlns:a16="http://schemas.microsoft.com/office/drawing/2014/main" id="{1F38C19F-FE3D-FFC8-A016-94890D7982AB}"/>
                </a:ext>
              </a:extLst>
            </p:cNvPr>
            <p:cNvSpPr txBox="1"/>
            <p:nvPr/>
          </p:nvSpPr>
          <p:spPr>
            <a:xfrm>
              <a:off x="12944891" y="7002616"/>
              <a:ext cx="713017" cy="492443"/>
            </a:xfrm>
            <a:prstGeom prst="rect">
              <a:avLst/>
            </a:prstGeom>
            <a:solidFill>
              <a:schemeClr val="bg1"/>
            </a:solidFill>
          </p:spPr>
          <p:txBody>
            <a:bodyPr wrap="square" rtlCol="0">
              <a:spAutoFit/>
            </a:bodyPr>
            <a:lstStyle/>
            <a:p>
              <a:pPr algn="l"/>
              <a:r>
                <a:rPr lang="en-US" sz="900" b="1" dirty="0">
                  <a:latin typeface="Times New Roman" panose="02020603050405020304" pitchFamily="18" charset="0"/>
                  <a:cs typeface="Times New Roman" panose="02020603050405020304" pitchFamily="18" charset="0"/>
                </a:rPr>
                <a:t>04/27/2025</a:t>
              </a:r>
            </a:p>
            <a:p>
              <a:pPr algn="l"/>
              <a:r>
                <a:rPr lang="en-US" sz="900" b="1" dirty="0">
                  <a:latin typeface="Times New Roman" panose="02020603050405020304" pitchFamily="18" charset="0"/>
                  <a:cs typeface="Times New Roman" panose="02020603050405020304" pitchFamily="18" charset="0"/>
                </a:rPr>
                <a:t>04/27/2026</a:t>
              </a:r>
            </a:p>
            <a:p>
              <a:pPr algn="l"/>
              <a:endParaRPr lang="en-US" sz="800" b="1" dirty="0">
                <a:latin typeface="Times New Roman" panose="02020603050405020304" pitchFamily="18" charset="0"/>
                <a:cs typeface="Times New Roman" panose="02020603050405020304" pitchFamily="18" charset="0"/>
              </a:endParaRPr>
            </a:p>
          </p:txBody>
        </p:sp>
      </p:grpSp>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a:t>OFFICER GROUPS</a:t>
            </a:r>
          </a:p>
        </p:txBody>
      </p:sp>
      <p:sp>
        <p:nvSpPr>
          <p:cNvPr id="6" name="Content Placeholder 2">
            <a:extLst>
              <a:ext uri="{FF2B5EF4-FFF2-40B4-BE49-F238E27FC236}">
                <a16:creationId xmlns:a16="http://schemas.microsoft.com/office/drawing/2014/main" id="{B0DC4BED-52A0-A03E-AAC4-ED405647F863}"/>
              </a:ext>
            </a:extLst>
          </p:cNvPr>
          <p:cNvSpPr txBox="1">
            <a:spLocks/>
          </p:cNvSpPr>
          <p:nvPr/>
        </p:nvSpPr>
        <p:spPr>
          <a:xfrm>
            <a:off x="195837" y="1231475"/>
            <a:ext cx="5320727" cy="2074433"/>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endParaRPr lang="en-US"/>
          </a:p>
          <a:p>
            <a:pPr marL="457200" indent="-457200">
              <a:buFont typeface="Wingdings" panose="05000000000000000000" pitchFamily="2" charset="2"/>
              <a:buChar char="Ø"/>
            </a:pPr>
            <a:r>
              <a:rPr lang="en-US"/>
              <a:t>Send email to individual from list.</a:t>
            </a:r>
          </a:p>
          <a:p>
            <a:endParaRPr lang="en-US"/>
          </a:p>
        </p:txBody>
      </p:sp>
      <p:sp>
        <p:nvSpPr>
          <p:cNvPr id="13" name="Rectangle: Rounded Corners 12">
            <a:extLst>
              <a:ext uri="{FF2B5EF4-FFF2-40B4-BE49-F238E27FC236}">
                <a16:creationId xmlns:a16="http://schemas.microsoft.com/office/drawing/2014/main" id="{87D5FB90-6946-55D8-B510-F08649D91715}"/>
              </a:ext>
            </a:extLst>
          </p:cNvPr>
          <p:cNvSpPr/>
          <p:nvPr/>
        </p:nvSpPr>
        <p:spPr>
          <a:xfrm>
            <a:off x="13467173" y="3933906"/>
            <a:ext cx="1885647" cy="54512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FB9E06D-E8B7-39EC-137C-CCB93BFCC46A}"/>
              </a:ext>
            </a:extLst>
          </p:cNvPr>
          <p:cNvPicPr>
            <a:picLocks noChangeAspect="1"/>
          </p:cNvPicPr>
          <p:nvPr/>
        </p:nvPicPr>
        <p:blipFill>
          <a:blip r:embed="rId5"/>
          <a:stretch>
            <a:fillRect/>
          </a:stretch>
        </p:blipFill>
        <p:spPr>
          <a:xfrm>
            <a:off x="606792" y="3352801"/>
            <a:ext cx="12505686" cy="4357185"/>
          </a:xfrm>
          <a:prstGeom prst="rect">
            <a:avLst/>
          </a:prstGeom>
          <a:ln w="28575">
            <a:solidFill>
              <a:schemeClr val="accent1"/>
            </a:solidFill>
          </a:ln>
        </p:spPr>
      </p:pic>
    </p:spTree>
    <p:extLst>
      <p:ext uri="{BB962C8B-B14F-4D97-AF65-F5344CB8AC3E}">
        <p14:creationId xmlns:p14="http://schemas.microsoft.com/office/powerpoint/2010/main" val="56915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F58E6C9-57AB-CBD8-0FEB-88DBC97884D6}"/>
              </a:ext>
            </a:extLst>
          </p:cNvPr>
          <p:cNvGrpSpPr/>
          <p:nvPr/>
        </p:nvGrpSpPr>
        <p:grpSpPr>
          <a:xfrm>
            <a:off x="5516564" y="-3501382"/>
            <a:ext cx="12191426" cy="9465714"/>
            <a:chOff x="5879232" y="186260"/>
            <a:chExt cx="11461031" cy="8832263"/>
          </a:xfrm>
        </p:grpSpPr>
        <p:pic>
          <p:nvPicPr>
            <p:cNvPr id="2" name="Picture 1">
              <a:extLst>
                <a:ext uri="{FF2B5EF4-FFF2-40B4-BE49-F238E27FC236}">
                  <a16:creationId xmlns:a16="http://schemas.microsoft.com/office/drawing/2014/main" id="{61EB490D-4941-4B00-A0B5-FE6A308BDD65}"/>
                </a:ext>
              </a:extLst>
            </p:cNvPr>
            <p:cNvPicPr>
              <a:picLocks noChangeAspect="1"/>
            </p:cNvPicPr>
            <p:nvPr/>
          </p:nvPicPr>
          <p:blipFill>
            <a:blip r:embed="rId3"/>
            <a:stretch>
              <a:fillRect/>
            </a:stretch>
          </p:blipFill>
          <p:spPr>
            <a:xfrm>
              <a:off x="5879232" y="186260"/>
              <a:ext cx="11461031" cy="8832263"/>
            </a:xfrm>
            <a:prstGeom prst="rect">
              <a:avLst/>
            </a:prstGeom>
          </p:spPr>
        </p:pic>
        <p:pic>
          <p:nvPicPr>
            <p:cNvPr id="4" name="Picture 3">
              <a:extLst>
                <a:ext uri="{FF2B5EF4-FFF2-40B4-BE49-F238E27FC236}">
                  <a16:creationId xmlns:a16="http://schemas.microsoft.com/office/drawing/2014/main" id="{742785A3-48DD-3E90-B3A3-511B7142B5CF}"/>
                </a:ext>
              </a:extLst>
            </p:cNvPr>
            <p:cNvPicPr>
              <a:picLocks noChangeAspect="1"/>
            </p:cNvPicPr>
            <p:nvPr/>
          </p:nvPicPr>
          <p:blipFill>
            <a:blip r:embed="rId4"/>
            <a:stretch>
              <a:fillRect/>
            </a:stretch>
          </p:blipFill>
          <p:spPr>
            <a:xfrm>
              <a:off x="8541982" y="6255461"/>
              <a:ext cx="1990018" cy="338383"/>
            </a:xfrm>
            <a:prstGeom prst="rect">
              <a:avLst/>
            </a:prstGeom>
          </p:spPr>
        </p:pic>
        <p:sp>
          <p:nvSpPr>
            <p:cNvPr id="5" name="TextBox 4">
              <a:extLst>
                <a:ext uri="{FF2B5EF4-FFF2-40B4-BE49-F238E27FC236}">
                  <a16:creationId xmlns:a16="http://schemas.microsoft.com/office/drawing/2014/main" id="{F18F05E2-44C2-C225-F39B-1045D6561003}"/>
                </a:ext>
              </a:extLst>
            </p:cNvPr>
            <p:cNvSpPr txBox="1"/>
            <p:nvPr/>
          </p:nvSpPr>
          <p:spPr>
            <a:xfrm>
              <a:off x="12912233" y="5506592"/>
              <a:ext cx="713017" cy="230832"/>
            </a:xfrm>
            <a:prstGeom prst="rect">
              <a:avLst/>
            </a:prstGeom>
            <a:solidFill>
              <a:schemeClr val="bg1"/>
            </a:solidFill>
          </p:spPr>
          <p:txBody>
            <a:bodyPr wrap="square" rtlCol="0">
              <a:spAutoFit/>
            </a:bodyPr>
            <a:lstStyle/>
            <a:p>
              <a:pPr algn="l"/>
              <a:r>
                <a:rPr lang="en-US" sz="900" b="1" dirty="0">
                  <a:latin typeface="Times New Roman" panose="02020603050405020304" pitchFamily="18" charset="0"/>
                  <a:cs typeface="Times New Roman" panose="02020603050405020304" pitchFamily="18" charset="0"/>
                </a:rPr>
                <a:t>04/27/2025</a:t>
              </a:r>
            </a:p>
          </p:txBody>
        </p:sp>
        <p:sp>
          <p:nvSpPr>
            <p:cNvPr id="8" name="TextBox 7">
              <a:extLst>
                <a:ext uri="{FF2B5EF4-FFF2-40B4-BE49-F238E27FC236}">
                  <a16:creationId xmlns:a16="http://schemas.microsoft.com/office/drawing/2014/main" id="{CF7B8BBA-73BC-D9D7-326E-C6029A7A373B}"/>
                </a:ext>
              </a:extLst>
            </p:cNvPr>
            <p:cNvSpPr txBox="1"/>
            <p:nvPr/>
          </p:nvSpPr>
          <p:spPr>
            <a:xfrm>
              <a:off x="12912233" y="6270701"/>
              <a:ext cx="713017" cy="230832"/>
            </a:xfrm>
            <a:prstGeom prst="rect">
              <a:avLst/>
            </a:prstGeom>
            <a:solidFill>
              <a:schemeClr val="bg1"/>
            </a:solidFill>
          </p:spPr>
          <p:txBody>
            <a:bodyPr wrap="square" rtlCol="0">
              <a:spAutoFit/>
            </a:bodyPr>
            <a:lstStyle/>
            <a:p>
              <a:pPr algn="l"/>
              <a:r>
                <a:rPr lang="en-US" sz="900" b="1" dirty="0">
                  <a:latin typeface="Times New Roman" panose="02020603050405020304" pitchFamily="18" charset="0"/>
                  <a:cs typeface="Times New Roman" panose="02020603050405020304" pitchFamily="18" charset="0"/>
                </a:rPr>
                <a:t>04/27/2025</a:t>
              </a:r>
            </a:p>
          </p:txBody>
        </p:sp>
        <p:sp>
          <p:nvSpPr>
            <p:cNvPr id="10" name="TextBox 9">
              <a:extLst>
                <a:ext uri="{FF2B5EF4-FFF2-40B4-BE49-F238E27FC236}">
                  <a16:creationId xmlns:a16="http://schemas.microsoft.com/office/drawing/2014/main" id="{AB06A8B8-91E7-C114-E3EB-F3FD40802F47}"/>
                </a:ext>
              </a:extLst>
            </p:cNvPr>
            <p:cNvSpPr txBox="1"/>
            <p:nvPr/>
          </p:nvSpPr>
          <p:spPr>
            <a:xfrm>
              <a:off x="12944891" y="7002616"/>
              <a:ext cx="713017" cy="492443"/>
            </a:xfrm>
            <a:prstGeom prst="rect">
              <a:avLst/>
            </a:prstGeom>
            <a:solidFill>
              <a:schemeClr val="bg1"/>
            </a:solidFill>
          </p:spPr>
          <p:txBody>
            <a:bodyPr wrap="square" rtlCol="0">
              <a:spAutoFit/>
            </a:bodyPr>
            <a:lstStyle/>
            <a:p>
              <a:pPr algn="l"/>
              <a:r>
                <a:rPr lang="en-US" sz="900" b="1" dirty="0">
                  <a:latin typeface="Times New Roman" panose="02020603050405020304" pitchFamily="18" charset="0"/>
                  <a:cs typeface="Times New Roman" panose="02020603050405020304" pitchFamily="18" charset="0"/>
                </a:rPr>
                <a:t>04/27/2025</a:t>
              </a:r>
            </a:p>
            <a:p>
              <a:pPr algn="l"/>
              <a:r>
                <a:rPr lang="en-US" sz="900" b="1" dirty="0">
                  <a:latin typeface="Times New Roman" panose="02020603050405020304" pitchFamily="18" charset="0"/>
                  <a:cs typeface="Times New Roman" panose="02020603050405020304" pitchFamily="18" charset="0"/>
                </a:rPr>
                <a:t>04/27/2026</a:t>
              </a:r>
            </a:p>
            <a:p>
              <a:pPr algn="l"/>
              <a:endParaRPr lang="en-US" sz="800" b="1" dirty="0">
                <a:latin typeface="Times New Roman" panose="02020603050405020304" pitchFamily="18" charset="0"/>
                <a:cs typeface="Times New Roman" panose="02020603050405020304" pitchFamily="18" charset="0"/>
              </a:endParaRPr>
            </a:p>
          </p:txBody>
        </p:sp>
      </p:grpSp>
      <p:sp>
        <p:nvSpPr>
          <p:cNvPr id="3" name="Text Placeholder 2">
            <a:extLst>
              <a:ext uri="{FF2B5EF4-FFF2-40B4-BE49-F238E27FC236}">
                <a16:creationId xmlns:a16="http://schemas.microsoft.com/office/drawing/2014/main" id="{2F12861C-6160-FD40-2143-5874305FB5FA}"/>
              </a:ext>
            </a:extLst>
          </p:cNvPr>
          <p:cNvSpPr>
            <a:spLocks noGrp="1"/>
          </p:cNvSpPr>
          <p:nvPr>
            <p:ph type="body" sz="quarter" idx="10"/>
          </p:nvPr>
        </p:nvSpPr>
        <p:spPr/>
        <p:txBody>
          <a:bodyPr>
            <a:normAutofit lnSpcReduction="10000"/>
          </a:bodyPr>
          <a:lstStyle/>
          <a:p>
            <a:r>
              <a:rPr lang="en-US"/>
              <a:t>OFFICER GROUPS</a:t>
            </a:r>
          </a:p>
        </p:txBody>
      </p:sp>
      <p:sp>
        <p:nvSpPr>
          <p:cNvPr id="6" name="Content Placeholder 2">
            <a:extLst>
              <a:ext uri="{FF2B5EF4-FFF2-40B4-BE49-F238E27FC236}">
                <a16:creationId xmlns:a16="http://schemas.microsoft.com/office/drawing/2014/main" id="{B0DC4BED-52A0-A03E-AAC4-ED405647F863}"/>
              </a:ext>
            </a:extLst>
          </p:cNvPr>
          <p:cNvSpPr txBox="1">
            <a:spLocks/>
          </p:cNvSpPr>
          <p:nvPr/>
        </p:nvSpPr>
        <p:spPr>
          <a:xfrm>
            <a:off x="195837" y="1231475"/>
            <a:ext cx="5320727" cy="2074433"/>
          </a:xfrm>
          <a:prstGeom prst="rect">
            <a:avLst/>
          </a:prstGeom>
        </p:spPr>
        <p:txBody>
          <a:bodyPr/>
          <a:lst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marL="457200" indent="-457200">
              <a:buFont typeface="Wingdings" panose="05000000000000000000" pitchFamily="2" charset="2"/>
              <a:buChar char="Ø"/>
            </a:pPr>
            <a:endParaRPr lang="en-US"/>
          </a:p>
          <a:p>
            <a:pPr marL="457200" indent="-457200">
              <a:buFont typeface="Wingdings" panose="05000000000000000000" pitchFamily="2" charset="2"/>
              <a:buChar char="Ø"/>
            </a:pPr>
            <a:r>
              <a:rPr lang="en-US"/>
              <a:t>Send email to all officers</a:t>
            </a:r>
          </a:p>
          <a:p>
            <a:endParaRPr lang="en-US"/>
          </a:p>
        </p:txBody>
      </p:sp>
      <p:pic>
        <p:nvPicPr>
          <p:cNvPr id="7" name="Picture 6">
            <a:extLst>
              <a:ext uri="{FF2B5EF4-FFF2-40B4-BE49-F238E27FC236}">
                <a16:creationId xmlns:a16="http://schemas.microsoft.com/office/drawing/2014/main" id="{48CE9205-9EAE-C342-EA0E-1E41E955E62F}"/>
              </a:ext>
            </a:extLst>
          </p:cNvPr>
          <p:cNvPicPr>
            <a:picLocks noChangeAspect="1"/>
          </p:cNvPicPr>
          <p:nvPr/>
        </p:nvPicPr>
        <p:blipFill>
          <a:blip r:embed="rId5"/>
          <a:stretch>
            <a:fillRect/>
          </a:stretch>
        </p:blipFill>
        <p:spPr>
          <a:xfrm>
            <a:off x="5576286" y="1778377"/>
            <a:ext cx="316894" cy="2976892"/>
          </a:xfrm>
          <a:prstGeom prst="rect">
            <a:avLst/>
          </a:prstGeom>
          <a:ln w="38100">
            <a:solidFill>
              <a:schemeClr val="accent1"/>
            </a:solidFill>
          </a:ln>
        </p:spPr>
      </p:pic>
      <p:pic>
        <p:nvPicPr>
          <p:cNvPr id="9" name="Picture 8">
            <a:extLst>
              <a:ext uri="{FF2B5EF4-FFF2-40B4-BE49-F238E27FC236}">
                <a16:creationId xmlns:a16="http://schemas.microsoft.com/office/drawing/2014/main" id="{A934BD02-8478-88A5-5471-AAA047E99733}"/>
              </a:ext>
            </a:extLst>
          </p:cNvPr>
          <p:cNvPicPr>
            <a:picLocks noChangeAspect="1"/>
          </p:cNvPicPr>
          <p:nvPr/>
        </p:nvPicPr>
        <p:blipFill>
          <a:blip r:embed="rId6"/>
          <a:stretch>
            <a:fillRect/>
          </a:stretch>
        </p:blipFill>
        <p:spPr>
          <a:xfrm>
            <a:off x="6154379" y="1006006"/>
            <a:ext cx="1596250" cy="1318212"/>
          </a:xfrm>
          <a:prstGeom prst="rect">
            <a:avLst/>
          </a:prstGeom>
          <a:ln w="28575">
            <a:solidFill>
              <a:schemeClr val="accent1"/>
            </a:solidFill>
          </a:ln>
        </p:spPr>
      </p:pic>
      <p:sp>
        <p:nvSpPr>
          <p:cNvPr id="14" name="Rectangle 13">
            <a:extLst>
              <a:ext uri="{FF2B5EF4-FFF2-40B4-BE49-F238E27FC236}">
                <a16:creationId xmlns:a16="http://schemas.microsoft.com/office/drawing/2014/main" id="{BD4C6C32-2BA1-51F5-75C0-4CA5D56309CB}"/>
              </a:ext>
            </a:extLst>
          </p:cNvPr>
          <p:cNvSpPr/>
          <p:nvPr/>
        </p:nvSpPr>
        <p:spPr>
          <a:xfrm>
            <a:off x="5536693" y="5170569"/>
            <a:ext cx="3371771" cy="21880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2028FB2-989B-7F2E-C7ED-B39D128CC580}"/>
              </a:ext>
            </a:extLst>
          </p:cNvPr>
          <p:cNvPicPr>
            <a:picLocks noChangeAspect="1"/>
          </p:cNvPicPr>
          <p:nvPr/>
        </p:nvPicPr>
        <p:blipFill>
          <a:blip r:embed="rId7"/>
          <a:stretch>
            <a:fillRect/>
          </a:stretch>
        </p:blipFill>
        <p:spPr>
          <a:xfrm>
            <a:off x="2016698" y="2831251"/>
            <a:ext cx="12085170" cy="5318568"/>
          </a:xfrm>
          <a:prstGeom prst="rect">
            <a:avLst/>
          </a:prstGeom>
          <a:ln w="38100">
            <a:solidFill>
              <a:srgbClr val="0070C0"/>
            </a:solidFill>
          </a:ln>
        </p:spPr>
      </p:pic>
    </p:spTree>
    <p:extLst>
      <p:ext uri="{BB962C8B-B14F-4D97-AF65-F5344CB8AC3E}">
        <p14:creationId xmlns:p14="http://schemas.microsoft.com/office/powerpoint/2010/main" val="330618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up)">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Effect transition="in" filter="fade">
                                      <p:cBhvr>
                                        <p:cTn id="2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a:t>GROUP PROFILE</a:t>
            </a:r>
          </a:p>
        </p:txBody>
      </p:sp>
      <p:pic>
        <p:nvPicPr>
          <p:cNvPr id="10" name="Picture 9">
            <a:extLst>
              <a:ext uri="{FF2B5EF4-FFF2-40B4-BE49-F238E27FC236}">
                <a16:creationId xmlns:a16="http://schemas.microsoft.com/office/drawing/2014/main" id="{5E56C4C0-5DE2-7DAF-885A-16F20CE62CD0}"/>
              </a:ext>
            </a:extLst>
          </p:cNvPr>
          <p:cNvPicPr>
            <a:picLocks noChangeAspect="1"/>
          </p:cNvPicPr>
          <p:nvPr/>
        </p:nvPicPr>
        <p:blipFill>
          <a:blip r:embed="rId3"/>
          <a:stretch>
            <a:fillRect/>
          </a:stretch>
        </p:blipFill>
        <p:spPr>
          <a:xfrm>
            <a:off x="1527875" y="1251285"/>
            <a:ext cx="2689079" cy="7851390"/>
          </a:xfrm>
          <a:prstGeom prst="rect">
            <a:avLst/>
          </a:prstGeom>
        </p:spPr>
      </p:pic>
      <p:pic>
        <p:nvPicPr>
          <p:cNvPr id="12" name="Picture 11">
            <a:extLst>
              <a:ext uri="{FF2B5EF4-FFF2-40B4-BE49-F238E27FC236}">
                <a16:creationId xmlns:a16="http://schemas.microsoft.com/office/drawing/2014/main" id="{D0C318E2-28DF-8BAE-2D96-E8B13D75AE86}"/>
              </a:ext>
            </a:extLst>
          </p:cNvPr>
          <p:cNvPicPr>
            <a:picLocks noChangeAspect="1"/>
          </p:cNvPicPr>
          <p:nvPr/>
        </p:nvPicPr>
        <p:blipFill>
          <a:blip r:embed="rId4"/>
          <a:stretch>
            <a:fillRect/>
          </a:stretch>
        </p:blipFill>
        <p:spPr>
          <a:xfrm>
            <a:off x="5952498" y="223336"/>
            <a:ext cx="11068176" cy="9203097"/>
          </a:xfrm>
          <a:prstGeom prst="rect">
            <a:avLst/>
          </a:prstGeom>
        </p:spPr>
      </p:pic>
      <p:sp>
        <p:nvSpPr>
          <p:cNvPr id="13" name="Rectangle: Rounded Corners 12">
            <a:extLst>
              <a:ext uri="{FF2B5EF4-FFF2-40B4-BE49-F238E27FC236}">
                <a16:creationId xmlns:a16="http://schemas.microsoft.com/office/drawing/2014/main" id="{0895B7BD-CE93-2621-A6FC-EFD0E232E78B}"/>
              </a:ext>
            </a:extLst>
          </p:cNvPr>
          <p:cNvSpPr/>
          <p:nvPr/>
        </p:nvSpPr>
        <p:spPr>
          <a:xfrm>
            <a:off x="7386762" y="223335"/>
            <a:ext cx="1099512"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29EC55A-E28A-D1D8-6811-C76159668BA6}"/>
              </a:ext>
            </a:extLst>
          </p:cNvPr>
          <p:cNvSpPr/>
          <p:nvPr/>
        </p:nvSpPr>
        <p:spPr>
          <a:xfrm>
            <a:off x="1301263" y="1251285"/>
            <a:ext cx="3130060" cy="798063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03C2838-97D0-DA11-6644-981488C67B09}"/>
              </a:ext>
            </a:extLst>
          </p:cNvPr>
          <p:cNvPicPr>
            <a:picLocks noChangeAspect="1"/>
          </p:cNvPicPr>
          <p:nvPr/>
        </p:nvPicPr>
        <p:blipFill>
          <a:blip r:embed="rId5"/>
          <a:stretch>
            <a:fillRect/>
          </a:stretch>
        </p:blipFill>
        <p:spPr>
          <a:xfrm>
            <a:off x="5952498" y="1149269"/>
            <a:ext cx="15996762" cy="748965"/>
          </a:xfrm>
          <a:prstGeom prst="rect">
            <a:avLst/>
          </a:prstGeom>
        </p:spPr>
      </p:pic>
      <p:pic>
        <p:nvPicPr>
          <p:cNvPr id="2" name="Picture 1">
            <a:extLst>
              <a:ext uri="{FF2B5EF4-FFF2-40B4-BE49-F238E27FC236}">
                <a16:creationId xmlns:a16="http://schemas.microsoft.com/office/drawing/2014/main" id="{B10A6300-4277-671A-80FF-E2C208DCDBDE}"/>
              </a:ext>
            </a:extLst>
          </p:cNvPr>
          <p:cNvPicPr>
            <a:picLocks noChangeAspect="1"/>
          </p:cNvPicPr>
          <p:nvPr/>
        </p:nvPicPr>
        <p:blipFill>
          <a:blip r:embed="rId6"/>
          <a:stretch>
            <a:fillRect/>
          </a:stretch>
        </p:blipFill>
        <p:spPr>
          <a:xfrm>
            <a:off x="7561470" y="1213185"/>
            <a:ext cx="3411330" cy="1490741"/>
          </a:xfrm>
          <a:prstGeom prst="rect">
            <a:avLst/>
          </a:prstGeom>
          <a:ln w="38100">
            <a:noFill/>
          </a:ln>
        </p:spPr>
      </p:pic>
    </p:spTree>
    <p:extLst>
      <p:ext uri="{BB962C8B-B14F-4D97-AF65-F5344CB8AC3E}">
        <p14:creationId xmlns:p14="http://schemas.microsoft.com/office/powerpoint/2010/main" val="597220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6.2|26.1"/>
</p:tagLst>
</file>

<file path=ppt/tags/tag2.xml><?xml version="1.0" encoding="utf-8"?>
<p:tagLst xmlns:a="http://schemas.openxmlformats.org/drawingml/2006/main" xmlns:r="http://schemas.openxmlformats.org/officeDocument/2006/relationships" xmlns:p="http://schemas.openxmlformats.org/presentationml/2006/main">
  <p:tag name="TIMING" val="|6.2|26.1"/>
</p:tagLst>
</file>

<file path=ppt/tags/tag3.xml><?xml version="1.0" encoding="utf-8"?>
<p:tagLst xmlns:a="http://schemas.openxmlformats.org/drawingml/2006/main" xmlns:r="http://schemas.openxmlformats.org/officeDocument/2006/relationships" xmlns:p="http://schemas.openxmlformats.org/presentationml/2006/main">
  <p:tag name="TIMING" val="|4.5|19.2|10.7|2.4|2.9"/>
</p:tagLst>
</file>

<file path=ppt/tags/tag4.xml><?xml version="1.0" encoding="utf-8"?>
<p:tagLst xmlns:a="http://schemas.openxmlformats.org/drawingml/2006/main" xmlns:r="http://schemas.openxmlformats.org/officeDocument/2006/relationships" xmlns:p="http://schemas.openxmlformats.org/presentationml/2006/main">
  <p:tag name="TIMING" val="|4.5|19.2|10.7|2.4|2.9"/>
</p:tagLst>
</file>

<file path=ppt/tags/tag5.xml><?xml version="1.0" encoding="utf-8"?>
<p:tagLst xmlns:a="http://schemas.openxmlformats.org/drawingml/2006/main" xmlns:r="http://schemas.openxmlformats.org/officeDocument/2006/relationships" xmlns:p="http://schemas.openxmlformats.org/presentationml/2006/main">
  <p:tag name="TIMING" val="|4.5|19.2|10.7|2.4|2.9"/>
</p:tagLst>
</file>

<file path=ppt/tags/tag6.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f2996780-8ee3-477e-ac96-c28f58c3e646" xsi:nil="true"/>
    <lcf76f155ced4ddcb4097134ff3c332f xmlns="678c04f6-f183-44c2-9cd0-bee70d2694e8">
      <Terms xmlns="http://schemas.microsoft.com/office/infopath/2007/PartnerControls"/>
    </lcf76f155ced4ddcb4097134ff3c332f>
    <SharedWithUsers xmlns="f2996780-8ee3-477e-ac96-c28f58c3e646">
      <UserInfo>
        <DisplayName>Rutledge, Claire A.</DisplayName>
        <AccountId>84</AccountId>
        <AccountType/>
      </UserInfo>
    </SharedWithUsers>
    <Notes xmlns="678c04f6-f183-44c2-9cd0-bee70d2694e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913D80-AF4E-4363-B995-B2EFE36BC09A}">
  <ds:schemaRefs>
    <ds:schemaRef ds:uri="678c04f6-f183-44c2-9cd0-bee70d2694e8"/>
    <ds:schemaRef ds:uri="f2996780-8ee3-477e-ac96-c28f58c3e64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8CFC471-5ACB-4C5D-8C08-A06F19649396}">
  <ds:schemaRefs>
    <ds:schemaRef ds:uri="http://purl.org/dc/terms/"/>
    <ds:schemaRef ds:uri="http://purl.org/dc/dcmitype/"/>
    <ds:schemaRef ds:uri="http://schemas.openxmlformats.org/package/2006/metadata/core-properties"/>
    <ds:schemaRef ds:uri="http://schemas.microsoft.com/office/2006/documentManagement/types"/>
    <ds:schemaRef ds:uri="f2996780-8ee3-477e-ac96-c28f58c3e646"/>
    <ds:schemaRef ds:uri="http://schemas.microsoft.com/office/2006/metadata/properties"/>
    <ds:schemaRef ds:uri="http://purl.org/dc/elements/1.1/"/>
    <ds:schemaRef ds:uri="http://schemas.microsoft.com/office/infopath/2007/PartnerControls"/>
    <ds:schemaRef ds:uri="678c04f6-f183-44c2-9cd0-bee70d2694e8"/>
    <ds:schemaRef ds:uri="http://www.w3.org/XML/1998/namespace"/>
  </ds:schemaRefs>
</ds:datastoreItem>
</file>

<file path=customXml/itemProps3.xml><?xml version="1.0" encoding="utf-8"?>
<ds:datastoreItem xmlns:ds="http://schemas.openxmlformats.org/officeDocument/2006/customXml" ds:itemID="{7E612F0F-5350-43A8-96E7-1CD8DD314A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148</TotalTime>
  <Words>1305</Words>
  <Application>Microsoft Office PowerPoint</Application>
  <PresentationFormat>Custom</PresentationFormat>
  <Paragraphs>172</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Avenir Next</vt:lpstr>
      <vt:lpstr>Avenir Next Demi Bold</vt:lpstr>
      <vt:lpstr>Calibri</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1</cp:revision>
  <cp:lastPrinted>2021-10-04T12:15:22Z</cp:lastPrinted>
  <dcterms:created xsi:type="dcterms:W3CDTF">2024-02-15T16:33:50Z</dcterms:created>
  <dcterms:modified xsi:type="dcterms:W3CDTF">2025-05-07T16:29:02Z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ies>
</file>